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8" r:id="rId5"/>
    <p:sldId id="257" r:id="rId6"/>
    <p:sldId id="1670" r:id="rId7"/>
    <p:sldId id="1699" r:id="rId8"/>
    <p:sldId id="1681" r:id="rId9"/>
    <p:sldId id="1678" r:id="rId10"/>
    <p:sldId id="1702" r:id="rId11"/>
    <p:sldId id="170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D2D1"/>
    <a:srgbClr val="F6D7D4"/>
    <a:srgbClr val="005489"/>
    <a:srgbClr val="FFCC99"/>
    <a:srgbClr val="F15C01"/>
    <a:srgbClr val="385242"/>
    <a:srgbClr val="CDFCFD"/>
    <a:srgbClr val="06C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FEA767-7983-4CEC-930A-290061530A50}" v="1" dt="2025-02-05T09:07:53.4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Wade" userId="fb1fe188-730c-4d7b-ae50-e838d1181465" providerId="ADAL" clId="{B2FEA767-7983-4CEC-930A-290061530A50}"/>
    <pc:docChg chg="custSel modSld">
      <pc:chgData name="Lucy Wade" userId="fb1fe188-730c-4d7b-ae50-e838d1181465" providerId="ADAL" clId="{B2FEA767-7983-4CEC-930A-290061530A50}" dt="2025-02-05T09:08:24.816" v="93" actId="1076"/>
      <pc:docMkLst>
        <pc:docMk/>
      </pc:docMkLst>
      <pc:sldChg chg="modSp mod">
        <pc:chgData name="Lucy Wade" userId="fb1fe188-730c-4d7b-ae50-e838d1181465" providerId="ADAL" clId="{B2FEA767-7983-4CEC-930A-290061530A50}" dt="2025-02-05T09:07:33.275" v="25" actId="14100"/>
        <pc:sldMkLst>
          <pc:docMk/>
          <pc:sldMk cId="2591413354" sldId="258"/>
        </pc:sldMkLst>
        <pc:spChg chg="mod">
          <ac:chgData name="Lucy Wade" userId="fb1fe188-730c-4d7b-ae50-e838d1181465" providerId="ADAL" clId="{B2FEA767-7983-4CEC-930A-290061530A50}" dt="2025-02-05T09:07:33.275" v="25" actId="14100"/>
          <ac:spMkLst>
            <pc:docMk/>
            <pc:sldMk cId="2591413354" sldId="258"/>
            <ac:spMk id="2" creationId="{EAFC5856-5ECC-B3E8-E31F-09823285AB72}"/>
          </ac:spMkLst>
        </pc:spChg>
        <pc:spChg chg="mod">
          <ac:chgData name="Lucy Wade" userId="fb1fe188-730c-4d7b-ae50-e838d1181465" providerId="ADAL" clId="{B2FEA767-7983-4CEC-930A-290061530A50}" dt="2025-02-05T09:07:17.630" v="13" actId="20577"/>
          <ac:spMkLst>
            <pc:docMk/>
            <pc:sldMk cId="2591413354" sldId="258"/>
            <ac:spMk id="4" creationId="{E5830DC8-8CB0-4304-98AF-96D75BC44614}"/>
          </ac:spMkLst>
        </pc:spChg>
        <pc:spChg chg="mod">
          <ac:chgData name="Lucy Wade" userId="fb1fe188-730c-4d7b-ae50-e838d1181465" providerId="ADAL" clId="{B2FEA767-7983-4CEC-930A-290061530A50}" dt="2025-02-05T09:07:24.455" v="23" actId="20577"/>
          <ac:spMkLst>
            <pc:docMk/>
            <pc:sldMk cId="2591413354" sldId="258"/>
            <ac:spMk id="5" creationId="{9FDA7029-5216-4A9B-A854-D8C00040A3BA}"/>
          </ac:spMkLst>
        </pc:spChg>
      </pc:sldChg>
      <pc:sldChg chg="addSp delSp modSp mod">
        <pc:chgData name="Lucy Wade" userId="fb1fe188-730c-4d7b-ae50-e838d1181465" providerId="ADAL" clId="{B2FEA767-7983-4CEC-930A-290061530A50}" dt="2025-02-05T09:08:24.816" v="93" actId="1076"/>
        <pc:sldMkLst>
          <pc:docMk/>
          <pc:sldMk cId="1867728639" sldId="1681"/>
        </pc:sldMkLst>
        <pc:spChg chg="add mod">
          <ac:chgData name="Lucy Wade" userId="fb1fe188-730c-4d7b-ae50-e838d1181465" providerId="ADAL" clId="{B2FEA767-7983-4CEC-930A-290061530A50}" dt="2025-02-05T09:08:24.816" v="93" actId="1076"/>
          <ac:spMkLst>
            <pc:docMk/>
            <pc:sldMk cId="1867728639" sldId="1681"/>
            <ac:spMk id="2" creationId="{1C3F7D2C-9544-46EA-9D33-2DF02AD1D807}"/>
          </ac:spMkLst>
        </pc:spChg>
        <pc:picChg chg="del">
          <ac:chgData name="Lucy Wade" userId="fb1fe188-730c-4d7b-ae50-e838d1181465" providerId="ADAL" clId="{B2FEA767-7983-4CEC-930A-290061530A50}" dt="2025-02-05T09:07:49.492" v="26" actId="478"/>
          <ac:picMkLst>
            <pc:docMk/>
            <pc:sldMk cId="1867728639" sldId="1681"/>
            <ac:picMk id="3" creationId="{FEC8AB09-9508-A9CF-264D-4390D966FF9B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78AE3D-A30A-4A3A-9C90-CFA92A43952F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B392AD5-747E-4CE6-AF37-1E34D900DC32}">
      <dgm:prSet phldrT="[Text]" custT="1"/>
      <dgm:spPr/>
      <dgm:t>
        <a:bodyPr anchor="b"/>
        <a:lstStyle/>
        <a:p>
          <a:r>
            <a:rPr lang="en-GB" sz="2400" b="1"/>
            <a:t>REVIEW PROCESSES</a:t>
          </a:r>
        </a:p>
      </dgm:t>
    </dgm:pt>
    <dgm:pt modelId="{FC3B83DF-942F-4688-9FB9-766E11543215}" type="parTrans" cxnId="{46D85521-FCED-487B-9ECB-4A430A5D5C35}">
      <dgm:prSet/>
      <dgm:spPr/>
      <dgm:t>
        <a:bodyPr/>
        <a:lstStyle/>
        <a:p>
          <a:endParaRPr lang="en-GB"/>
        </a:p>
      </dgm:t>
    </dgm:pt>
    <dgm:pt modelId="{E556417E-F1FE-4AA1-AB40-2F4005050B82}" type="sibTrans" cxnId="{46D85521-FCED-487B-9ECB-4A430A5D5C35}">
      <dgm:prSet/>
      <dgm:spPr/>
      <dgm:t>
        <a:bodyPr/>
        <a:lstStyle/>
        <a:p>
          <a:endParaRPr lang="en-GB"/>
        </a:p>
      </dgm:t>
    </dgm:pt>
    <dgm:pt modelId="{E2BCFB45-9B53-4AA3-862B-F295E3CA2065}">
      <dgm:prSet phldrT="[Text]" custT="1"/>
      <dgm:spPr/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1">
                  <a:lumMod val="50000"/>
                </a:schemeClr>
              </a:solidFill>
            </a:rPr>
            <a:t>Review/map ‘as is’ processes for all EHCP related processes, in detail (timings, systems, data entry, people involved, etc).</a:t>
          </a:r>
        </a:p>
      </dgm:t>
    </dgm:pt>
    <dgm:pt modelId="{7678A761-B877-44FD-BABB-A2EA02C9899F}" type="parTrans" cxnId="{E0BB7903-0390-481C-B0A4-C23764EB0ED8}">
      <dgm:prSet/>
      <dgm:spPr/>
      <dgm:t>
        <a:bodyPr/>
        <a:lstStyle/>
        <a:p>
          <a:endParaRPr lang="en-GB"/>
        </a:p>
      </dgm:t>
    </dgm:pt>
    <dgm:pt modelId="{22AA0A3F-81F4-44F7-85A1-AF0BB26E0261}" type="sibTrans" cxnId="{E0BB7903-0390-481C-B0A4-C23764EB0ED8}">
      <dgm:prSet/>
      <dgm:spPr/>
      <dgm:t>
        <a:bodyPr/>
        <a:lstStyle/>
        <a:p>
          <a:endParaRPr lang="en-GB"/>
        </a:p>
      </dgm:t>
    </dgm:pt>
    <dgm:pt modelId="{B36F36CF-EFE2-4E8F-BA46-7960E44FBE6D}">
      <dgm:prSet phldrT="[Text]" custT="1"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4">
                  <a:lumMod val="75000"/>
                </a:schemeClr>
              </a:solidFill>
            </a:rPr>
            <a:t>Identify business requirements.</a:t>
          </a:r>
        </a:p>
      </dgm:t>
    </dgm:pt>
    <dgm:pt modelId="{26A2544D-693C-466C-B219-7B657D0F60E7}" type="parTrans" cxnId="{671AF5BE-0FF6-48D7-AF6E-51D1FEBECC4F}">
      <dgm:prSet/>
      <dgm:spPr/>
      <dgm:t>
        <a:bodyPr/>
        <a:lstStyle/>
        <a:p>
          <a:endParaRPr lang="en-GB"/>
        </a:p>
      </dgm:t>
    </dgm:pt>
    <dgm:pt modelId="{76D73F79-5EA1-47BF-A392-0EF98B29A554}" type="sibTrans" cxnId="{671AF5BE-0FF6-48D7-AF6E-51D1FEBECC4F}">
      <dgm:prSet/>
      <dgm:spPr/>
      <dgm:t>
        <a:bodyPr/>
        <a:lstStyle/>
        <a:p>
          <a:endParaRPr lang="en-GB"/>
        </a:p>
      </dgm:t>
    </dgm:pt>
    <dgm:pt modelId="{C5A84711-EB1C-4665-A69D-BB633BB41088}">
      <dgm:prSet phldrT="[Text]" custT="1"/>
      <dgm:spPr>
        <a:solidFill>
          <a:schemeClr val="accent6">
            <a:lumMod val="50000"/>
          </a:schemeClr>
        </a:solidFill>
      </dgm:spPr>
      <dgm:t>
        <a:bodyPr anchor="t"/>
        <a:lstStyle/>
        <a:p>
          <a:r>
            <a:rPr lang="en-GB" sz="2400" b="1"/>
            <a:t>REVIEW OPTIONS</a:t>
          </a:r>
        </a:p>
      </dgm:t>
    </dgm:pt>
    <dgm:pt modelId="{33924716-8D41-45BC-8CE2-FE86603B7739}" type="parTrans" cxnId="{6AC487B0-A6C7-4437-898A-A847575DC419}">
      <dgm:prSet/>
      <dgm:spPr/>
      <dgm:t>
        <a:bodyPr/>
        <a:lstStyle/>
        <a:p>
          <a:endParaRPr lang="en-GB"/>
        </a:p>
      </dgm:t>
    </dgm:pt>
    <dgm:pt modelId="{98647A45-1CC6-4B1F-9FD6-51FB42BD9065}" type="sibTrans" cxnId="{6AC487B0-A6C7-4437-898A-A847575DC419}">
      <dgm:prSet/>
      <dgm:spPr/>
      <dgm:t>
        <a:bodyPr/>
        <a:lstStyle/>
        <a:p>
          <a:endParaRPr lang="en-GB"/>
        </a:p>
      </dgm:t>
    </dgm:pt>
    <dgm:pt modelId="{3B365737-75F2-40EA-8A46-1E9A194C37B8}">
      <dgm:prSet phldrT="[Text]" custT="1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6">
                  <a:lumMod val="50000"/>
                </a:schemeClr>
              </a:solidFill>
            </a:rPr>
            <a:t>Consider the re-use solutions available.</a:t>
          </a:r>
        </a:p>
      </dgm:t>
    </dgm:pt>
    <dgm:pt modelId="{1F38CC79-3FC8-4CE3-ACEF-9A85058AC14C}" type="parTrans" cxnId="{157A7055-B3E5-42B2-BB3D-A8FCD582A68F}">
      <dgm:prSet/>
      <dgm:spPr/>
      <dgm:t>
        <a:bodyPr/>
        <a:lstStyle/>
        <a:p>
          <a:endParaRPr lang="en-GB"/>
        </a:p>
      </dgm:t>
    </dgm:pt>
    <dgm:pt modelId="{6393C85F-28D5-4D60-B58F-77E3136CBB83}" type="sibTrans" cxnId="{157A7055-B3E5-42B2-BB3D-A8FCD582A68F}">
      <dgm:prSet/>
      <dgm:spPr/>
      <dgm:t>
        <a:bodyPr/>
        <a:lstStyle/>
        <a:p>
          <a:endParaRPr lang="en-GB"/>
        </a:p>
      </dgm:t>
    </dgm:pt>
    <dgm:pt modelId="{D5C9D617-AC50-4412-83C9-25E1D2F01CB5}">
      <dgm:prSet phldrT="[Text]" custT="1"/>
      <dgm:spPr/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1">
                  <a:lumMod val="50000"/>
                </a:schemeClr>
              </a:solidFill>
            </a:rPr>
            <a:t>Consider the customer &amp; partner journey. </a:t>
          </a:r>
        </a:p>
      </dgm:t>
    </dgm:pt>
    <dgm:pt modelId="{7A0791C8-EB19-4725-914C-FF0CA1CAD018}" type="parTrans" cxnId="{616871A0-FAC2-4BFF-B3D0-DD6F30662057}">
      <dgm:prSet/>
      <dgm:spPr/>
      <dgm:t>
        <a:bodyPr/>
        <a:lstStyle/>
        <a:p>
          <a:endParaRPr lang="en-GB"/>
        </a:p>
      </dgm:t>
    </dgm:pt>
    <dgm:pt modelId="{E8541602-EB2E-4DF0-BADF-73F72CAFFD7E}" type="sibTrans" cxnId="{616871A0-FAC2-4BFF-B3D0-DD6F30662057}">
      <dgm:prSet/>
      <dgm:spPr/>
      <dgm:t>
        <a:bodyPr/>
        <a:lstStyle/>
        <a:p>
          <a:endParaRPr lang="en-GB"/>
        </a:p>
      </dgm:t>
    </dgm:pt>
    <dgm:pt modelId="{C0429E9C-4E51-4D3E-A0FF-12F2B5CD6994}">
      <dgm:prSet phldrT="[Text]" custT="1"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4">
                  <a:lumMod val="75000"/>
                </a:schemeClr>
              </a:solidFill>
            </a:rPr>
            <a:t>Identify functional requirements.</a:t>
          </a:r>
        </a:p>
      </dgm:t>
    </dgm:pt>
    <dgm:pt modelId="{7C42D147-0581-4329-8676-586799E3A2E7}" type="parTrans" cxnId="{69BDDAAA-AEC0-47D8-8B1F-BCE44395E2EA}">
      <dgm:prSet/>
      <dgm:spPr/>
      <dgm:t>
        <a:bodyPr/>
        <a:lstStyle/>
        <a:p>
          <a:endParaRPr lang="en-GB"/>
        </a:p>
      </dgm:t>
    </dgm:pt>
    <dgm:pt modelId="{B0C00563-9314-43C6-AC38-C044E88F689F}" type="sibTrans" cxnId="{69BDDAAA-AEC0-47D8-8B1F-BCE44395E2EA}">
      <dgm:prSet/>
      <dgm:spPr/>
      <dgm:t>
        <a:bodyPr/>
        <a:lstStyle/>
        <a:p>
          <a:endParaRPr lang="en-GB"/>
        </a:p>
      </dgm:t>
    </dgm:pt>
    <dgm:pt modelId="{A6D3C449-DFA7-415C-9C06-6865EC476486}">
      <dgm:prSet phldrT="[Text]" custT="1"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4">
                  <a:lumMod val="75000"/>
                </a:schemeClr>
              </a:solidFill>
            </a:rPr>
            <a:t>Identify data requirements.</a:t>
          </a:r>
        </a:p>
      </dgm:t>
    </dgm:pt>
    <dgm:pt modelId="{24C673AC-504A-427A-B7DD-52640A25922F}" type="parTrans" cxnId="{3DB5D648-8752-4598-B04C-09D34FC8A23F}">
      <dgm:prSet/>
      <dgm:spPr/>
      <dgm:t>
        <a:bodyPr/>
        <a:lstStyle/>
        <a:p>
          <a:endParaRPr lang="en-GB"/>
        </a:p>
      </dgm:t>
    </dgm:pt>
    <dgm:pt modelId="{B3AB8BE1-DF58-496B-A67A-468441E05280}" type="sibTrans" cxnId="{3DB5D648-8752-4598-B04C-09D34FC8A23F}">
      <dgm:prSet/>
      <dgm:spPr/>
      <dgm:t>
        <a:bodyPr/>
        <a:lstStyle/>
        <a:p>
          <a:endParaRPr lang="en-GB"/>
        </a:p>
      </dgm:t>
    </dgm:pt>
    <dgm:pt modelId="{CECD1EC8-E05E-4A85-BC1D-0677096CCF75}">
      <dgm:prSet phldrT="[Text]" custT="1"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4">
                  <a:lumMod val="75000"/>
                </a:schemeClr>
              </a:solidFill>
            </a:rPr>
            <a:t>Use existing knowledge &amp; information.</a:t>
          </a:r>
        </a:p>
      </dgm:t>
    </dgm:pt>
    <dgm:pt modelId="{081DAF95-CE22-447C-A270-90106B392D95}" type="parTrans" cxnId="{9D325F8D-F050-4A99-AEF4-5EB357A2EBED}">
      <dgm:prSet/>
      <dgm:spPr/>
      <dgm:t>
        <a:bodyPr/>
        <a:lstStyle/>
        <a:p>
          <a:endParaRPr lang="en-GB"/>
        </a:p>
      </dgm:t>
    </dgm:pt>
    <dgm:pt modelId="{CA787BE5-11DE-4339-84FC-7D18DAAB2E8D}" type="sibTrans" cxnId="{9D325F8D-F050-4A99-AEF4-5EB357A2EBED}">
      <dgm:prSet/>
      <dgm:spPr/>
      <dgm:t>
        <a:bodyPr/>
        <a:lstStyle/>
        <a:p>
          <a:endParaRPr lang="en-GB"/>
        </a:p>
      </dgm:t>
    </dgm:pt>
    <dgm:pt modelId="{34D9FA98-0F20-4F91-A798-F005971522FC}">
      <dgm:prSet phldrT="[Text]" custT="1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6">
                  <a:lumMod val="50000"/>
                </a:schemeClr>
              </a:solidFill>
            </a:rPr>
            <a:t>Conduct desktop market testing to identify suppliers.</a:t>
          </a:r>
        </a:p>
      </dgm:t>
    </dgm:pt>
    <dgm:pt modelId="{386F8EAB-F9A1-4350-977D-05D79AFC1F7F}" type="parTrans" cxnId="{CD9A0B10-433C-4D61-998B-C53D23449743}">
      <dgm:prSet/>
      <dgm:spPr/>
      <dgm:t>
        <a:bodyPr/>
        <a:lstStyle/>
        <a:p>
          <a:endParaRPr lang="en-GB"/>
        </a:p>
      </dgm:t>
    </dgm:pt>
    <dgm:pt modelId="{791FEC50-8A1D-4F30-A78F-A1175E3D82B4}" type="sibTrans" cxnId="{CD9A0B10-433C-4D61-998B-C53D23449743}">
      <dgm:prSet/>
      <dgm:spPr/>
      <dgm:t>
        <a:bodyPr/>
        <a:lstStyle/>
        <a:p>
          <a:endParaRPr lang="en-GB"/>
        </a:p>
      </dgm:t>
    </dgm:pt>
    <dgm:pt modelId="{602A5683-059C-4FD6-B922-07FE53BC7A58}">
      <dgm:prSet phldrT="[Text]" custT="1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6">
                  <a:lumMod val="50000"/>
                </a:schemeClr>
              </a:solidFill>
            </a:rPr>
            <a:t>Consider the technology innovations available.</a:t>
          </a:r>
        </a:p>
      </dgm:t>
    </dgm:pt>
    <dgm:pt modelId="{E07B81B9-6AAD-4DCC-9146-10E7FDB8C7DA}" type="parTrans" cxnId="{EDBD12AA-5D79-408F-AF46-D39DE7D5E30C}">
      <dgm:prSet/>
      <dgm:spPr/>
      <dgm:t>
        <a:bodyPr/>
        <a:lstStyle/>
        <a:p>
          <a:endParaRPr lang="en-GB"/>
        </a:p>
      </dgm:t>
    </dgm:pt>
    <dgm:pt modelId="{2690EA04-6D3A-45E4-9F69-8BA781CCD9B2}" type="sibTrans" cxnId="{EDBD12AA-5D79-408F-AF46-D39DE7D5E30C}">
      <dgm:prSet/>
      <dgm:spPr/>
      <dgm:t>
        <a:bodyPr/>
        <a:lstStyle/>
        <a:p>
          <a:endParaRPr lang="en-GB"/>
        </a:p>
      </dgm:t>
    </dgm:pt>
    <dgm:pt modelId="{48F8C60C-B5AC-4F99-8688-FFC19507E147}">
      <dgm:prSet phldrT="[Text]" custT="1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6">
                  <a:lumMod val="50000"/>
                </a:schemeClr>
              </a:solidFill>
            </a:rPr>
            <a:t>Cost each option and identify benefits.</a:t>
          </a:r>
        </a:p>
      </dgm:t>
    </dgm:pt>
    <dgm:pt modelId="{B9D6DF5E-F926-44FA-A330-E117D770A244}" type="parTrans" cxnId="{2D2050BA-DDF7-4EAA-9100-E346E2BA7245}">
      <dgm:prSet/>
      <dgm:spPr/>
      <dgm:t>
        <a:bodyPr/>
        <a:lstStyle/>
        <a:p>
          <a:endParaRPr lang="en-GB"/>
        </a:p>
      </dgm:t>
    </dgm:pt>
    <dgm:pt modelId="{2521E270-2CBD-491D-AFFD-64DF26156F0A}" type="sibTrans" cxnId="{2D2050BA-DDF7-4EAA-9100-E346E2BA7245}">
      <dgm:prSet/>
      <dgm:spPr/>
      <dgm:t>
        <a:bodyPr/>
        <a:lstStyle/>
        <a:p>
          <a:endParaRPr lang="en-GB"/>
        </a:p>
      </dgm:t>
    </dgm:pt>
    <dgm:pt modelId="{0AA6ACCF-486F-4441-BFD4-351B97234391}">
      <dgm:prSet phldrT="[Text]" custT="1"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4">
                  <a:lumMod val="75000"/>
                </a:schemeClr>
              </a:solidFill>
            </a:rPr>
            <a:t>Agree objectives.</a:t>
          </a:r>
        </a:p>
      </dgm:t>
    </dgm:pt>
    <dgm:pt modelId="{EFDF6557-87ED-403F-BD05-A59514AEDFD4}" type="parTrans" cxnId="{E706C55E-0F9D-43BF-8539-08E75C6CEEA4}">
      <dgm:prSet/>
      <dgm:spPr/>
      <dgm:t>
        <a:bodyPr/>
        <a:lstStyle/>
        <a:p>
          <a:endParaRPr lang="en-GB"/>
        </a:p>
      </dgm:t>
    </dgm:pt>
    <dgm:pt modelId="{5C938860-C336-4E49-9B57-AF2BA7198244}" type="sibTrans" cxnId="{E706C55E-0F9D-43BF-8539-08E75C6CEEA4}">
      <dgm:prSet/>
      <dgm:spPr/>
      <dgm:t>
        <a:bodyPr/>
        <a:lstStyle/>
        <a:p>
          <a:endParaRPr lang="en-GB"/>
        </a:p>
      </dgm:t>
    </dgm:pt>
    <dgm:pt modelId="{94E37F51-E55C-47A0-B609-9FA153458AEF}">
      <dgm:prSet phldrT="[Text]" custT="1"/>
      <dgm:spPr>
        <a:solidFill>
          <a:schemeClr val="accent4">
            <a:lumMod val="75000"/>
          </a:schemeClr>
        </a:solidFill>
      </dgm:spPr>
      <dgm:t>
        <a:bodyPr anchor="b"/>
        <a:lstStyle/>
        <a:p>
          <a:r>
            <a:rPr lang="en-GB" sz="2400" b="1"/>
            <a:t>IDENTIFY REQUIREMENTS</a:t>
          </a:r>
        </a:p>
      </dgm:t>
    </dgm:pt>
    <dgm:pt modelId="{E5EE9BED-AA62-44ED-854F-EE6366F24C4D}" type="sibTrans" cxnId="{5514ACF2-FC2B-446E-94A9-943E6E2404B2}">
      <dgm:prSet/>
      <dgm:spPr/>
      <dgm:t>
        <a:bodyPr/>
        <a:lstStyle/>
        <a:p>
          <a:endParaRPr lang="en-GB"/>
        </a:p>
      </dgm:t>
    </dgm:pt>
    <dgm:pt modelId="{BBE20704-FCBF-425B-9A28-FBBC654CE0A1}" type="parTrans" cxnId="{5514ACF2-FC2B-446E-94A9-943E6E2404B2}">
      <dgm:prSet/>
      <dgm:spPr/>
      <dgm:t>
        <a:bodyPr/>
        <a:lstStyle/>
        <a:p>
          <a:endParaRPr lang="en-GB"/>
        </a:p>
      </dgm:t>
    </dgm:pt>
    <dgm:pt modelId="{A5D5AD75-9E15-477E-AB0F-E4933FE36F2E}">
      <dgm:prSet phldrT="[Text]" custT="1"/>
      <dgm:spPr/>
      <dgm:t>
        <a:bodyPr/>
        <a:lstStyle/>
        <a:p>
          <a:pPr>
            <a:spcAft>
              <a:spcPts val="800"/>
            </a:spcAft>
          </a:pPr>
          <a:r>
            <a:rPr lang="en-GB" sz="1800">
              <a:solidFill>
                <a:schemeClr val="accent1">
                  <a:lumMod val="50000"/>
                </a:schemeClr>
              </a:solidFill>
            </a:rPr>
            <a:t>Identified problem areas.</a:t>
          </a:r>
        </a:p>
      </dgm:t>
    </dgm:pt>
    <dgm:pt modelId="{250E3467-AEE8-4ADD-84DE-FF16942A697F}" type="parTrans" cxnId="{08B2EC98-97C8-4997-A488-317EEA0D38B5}">
      <dgm:prSet/>
      <dgm:spPr/>
      <dgm:t>
        <a:bodyPr/>
        <a:lstStyle/>
        <a:p>
          <a:endParaRPr lang="en-GB"/>
        </a:p>
      </dgm:t>
    </dgm:pt>
    <dgm:pt modelId="{015F19C8-70CB-422F-8413-746B43C72ABC}" type="sibTrans" cxnId="{08B2EC98-97C8-4997-A488-317EEA0D38B5}">
      <dgm:prSet/>
      <dgm:spPr/>
      <dgm:t>
        <a:bodyPr/>
        <a:lstStyle/>
        <a:p>
          <a:endParaRPr lang="en-GB"/>
        </a:p>
      </dgm:t>
    </dgm:pt>
    <dgm:pt modelId="{4C80DB60-8B69-4EDD-833C-6D7EFCD87284}" type="pres">
      <dgm:prSet presAssocID="{A478AE3D-A30A-4A3A-9C90-CFA92A43952F}" presName="linearFlow" presStyleCnt="0">
        <dgm:presLayoutVars>
          <dgm:dir/>
          <dgm:animLvl val="lvl"/>
          <dgm:resizeHandles val="exact"/>
        </dgm:presLayoutVars>
      </dgm:prSet>
      <dgm:spPr/>
    </dgm:pt>
    <dgm:pt modelId="{CC26689D-C273-41F5-97A7-34F4F73D7887}" type="pres">
      <dgm:prSet presAssocID="{9B392AD5-747E-4CE6-AF37-1E34D900DC32}" presName="composite" presStyleCnt="0"/>
      <dgm:spPr/>
    </dgm:pt>
    <dgm:pt modelId="{A2C1C226-F811-42BD-81BD-94C540BD3B50}" type="pres">
      <dgm:prSet presAssocID="{9B392AD5-747E-4CE6-AF37-1E34D900DC32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96E814BF-A8A7-4561-B712-9ECB106B95CC}" type="pres">
      <dgm:prSet presAssocID="{9B392AD5-747E-4CE6-AF37-1E34D900DC32}" presName="parSh" presStyleLbl="node1" presStyleIdx="0" presStyleCnt="3" custScaleX="117210" custScaleY="100000"/>
      <dgm:spPr/>
    </dgm:pt>
    <dgm:pt modelId="{466C5852-235A-45C4-91F3-25F0978C1DD3}" type="pres">
      <dgm:prSet presAssocID="{9B392AD5-747E-4CE6-AF37-1E34D900DC32}" presName="desTx" presStyleLbl="fgAcc1" presStyleIdx="0" presStyleCnt="3" custScaleX="121117" custScaleY="95487" custLinFactNeighborY="22094">
        <dgm:presLayoutVars>
          <dgm:bulletEnabled val="1"/>
        </dgm:presLayoutVars>
      </dgm:prSet>
      <dgm:spPr/>
    </dgm:pt>
    <dgm:pt modelId="{44E3D96B-51F6-483F-B40C-343209D76F7B}" type="pres">
      <dgm:prSet presAssocID="{E556417E-F1FE-4AA1-AB40-2F4005050B82}" presName="sibTrans" presStyleLbl="sibTrans2D1" presStyleIdx="0" presStyleCnt="2"/>
      <dgm:spPr/>
    </dgm:pt>
    <dgm:pt modelId="{68F63393-0402-490D-A853-CF4C14AFFA07}" type="pres">
      <dgm:prSet presAssocID="{E556417E-F1FE-4AA1-AB40-2F4005050B82}" presName="connTx" presStyleLbl="sibTrans2D1" presStyleIdx="0" presStyleCnt="2"/>
      <dgm:spPr/>
    </dgm:pt>
    <dgm:pt modelId="{030D3B10-716C-46BA-8E92-27893832D662}" type="pres">
      <dgm:prSet presAssocID="{94E37F51-E55C-47A0-B609-9FA153458AEF}" presName="composite" presStyleCnt="0"/>
      <dgm:spPr/>
    </dgm:pt>
    <dgm:pt modelId="{8FBB3DDA-999F-47CE-9599-3989ACCBCDDF}" type="pres">
      <dgm:prSet presAssocID="{94E37F51-E55C-47A0-B609-9FA153458AEF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C516921-083F-4AA9-BA16-8D8D6F8970CF}" type="pres">
      <dgm:prSet presAssocID="{94E37F51-E55C-47A0-B609-9FA153458AEF}" presName="parSh" presStyleLbl="node1" presStyleIdx="1" presStyleCnt="3" custScaleX="110933" custLinFactNeighborX="381" custLinFactNeighborY="-3771"/>
      <dgm:spPr/>
    </dgm:pt>
    <dgm:pt modelId="{F7BA6837-9B75-41CD-B656-C734BCB62610}" type="pres">
      <dgm:prSet presAssocID="{94E37F51-E55C-47A0-B609-9FA153458AEF}" presName="desTx" presStyleLbl="fgAcc1" presStyleIdx="1" presStyleCnt="3" custScaleX="119680" custScaleY="91608" custLinFactNeighborX="-3922" custLinFactNeighborY="6317">
        <dgm:presLayoutVars>
          <dgm:bulletEnabled val="1"/>
        </dgm:presLayoutVars>
      </dgm:prSet>
      <dgm:spPr/>
    </dgm:pt>
    <dgm:pt modelId="{BDFCE3EC-958D-4EF2-872B-7C1DCEF5417D}" type="pres">
      <dgm:prSet presAssocID="{E5EE9BED-AA62-44ED-854F-EE6366F24C4D}" presName="sibTrans" presStyleLbl="sibTrans2D1" presStyleIdx="1" presStyleCnt="2"/>
      <dgm:spPr/>
    </dgm:pt>
    <dgm:pt modelId="{1AF66767-EC6C-45DA-8BF0-01ED9700CB79}" type="pres">
      <dgm:prSet presAssocID="{E5EE9BED-AA62-44ED-854F-EE6366F24C4D}" presName="connTx" presStyleLbl="sibTrans2D1" presStyleIdx="1" presStyleCnt="2"/>
      <dgm:spPr/>
    </dgm:pt>
    <dgm:pt modelId="{27DA5A12-744F-4C5E-9C0C-8AA25F167724}" type="pres">
      <dgm:prSet presAssocID="{C5A84711-EB1C-4665-A69D-BB633BB41088}" presName="composite" presStyleCnt="0"/>
      <dgm:spPr/>
    </dgm:pt>
    <dgm:pt modelId="{FB6C9F49-5783-4681-AB74-D8811137CFF3}" type="pres">
      <dgm:prSet presAssocID="{C5A84711-EB1C-4665-A69D-BB633BB41088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3CA436D-2383-45A1-B4AA-81819116D8E0}" type="pres">
      <dgm:prSet presAssocID="{C5A84711-EB1C-4665-A69D-BB633BB41088}" presName="parSh" presStyleLbl="node1" presStyleIdx="2" presStyleCnt="3" custScaleX="116989" custLinFactNeighborX="-4952" custLinFactNeighborY="-1909"/>
      <dgm:spPr/>
    </dgm:pt>
    <dgm:pt modelId="{4776F0BF-EDC8-487C-B56B-BE76FD438A00}" type="pres">
      <dgm:prSet presAssocID="{C5A84711-EB1C-4665-A69D-BB633BB41088}" presName="desTx" presStyleLbl="fgAcc1" presStyleIdx="2" presStyleCnt="3" custScaleX="120036" custScaleY="95268" custLinFactNeighborX="-20181" custLinFactNeighborY="2141">
        <dgm:presLayoutVars>
          <dgm:bulletEnabled val="1"/>
        </dgm:presLayoutVars>
      </dgm:prSet>
      <dgm:spPr/>
    </dgm:pt>
  </dgm:ptLst>
  <dgm:cxnLst>
    <dgm:cxn modelId="{C5540B03-017F-4EE3-8623-2CF87C0318FF}" type="presOf" srcId="{E5EE9BED-AA62-44ED-854F-EE6366F24C4D}" destId="{1AF66767-EC6C-45DA-8BF0-01ED9700CB79}" srcOrd="1" destOrd="0" presId="urn:microsoft.com/office/officeart/2005/8/layout/process3"/>
    <dgm:cxn modelId="{E0BB7903-0390-481C-B0A4-C23764EB0ED8}" srcId="{9B392AD5-747E-4CE6-AF37-1E34D900DC32}" destId="{E2BCFB45-9B53-4AA3-862B-F295E3CA2065}" srcOrd="0" destOrd="0" parTransId="{7678A761-B877-44FD-BABB-A2EA02C9899F}" sibTransId="{22AA0A3F-81F4-44F7-85A1-AF0BB26E0261}"/>
    <dgm:cxn modelId="{CD9A0B10-433C-4D61-998B-C53D23449743}" srcId="{C5A84711-EB1C-4665-A69D-BB633BB41088}" destId="{34D9FA98-0F20-4F91-A798-F005971522FC}" srcOrd="1" destOrd="0" parTransId="{386F8EAB-F9A1-4350-977D-05D79AFC1F7F}" sibTransId="{791FEC50-8A1D-4F30-A78F-A1175E3D82B4}"/>
    <dgm:cxn modelId="{F2BBE614-F2E3-4EC9-A306-5C331EEF3843}" type="presOf" srcId="{9B392AD5-747E-4CE6-AF37-1E34D900DC32}" destId="{A2C1C226-F811-42BD-81BD-94C540BD3B50}" srcOrd="0" destOrd="0" presId="urn:microsoft.com/office/officeart/2005/8/layout/process3"/>
    <dgm:cxn modelId="{63097E15-5730-4C19-9AC0-BFE757CE5F50}" type="presOf" srcId="{94E37F51-E55C-47A0-B609-9FA153458AEF}" destId="{8FBB3DDA-999F-47CE-9599-3989ACCBCDDF}" srcOrd="0" destOrd="0" presId="urn:microsoft.com/office/officeart/2005/8/layout/process3"/>
    <dgm:cxn modelId="{CF94CD17-5104-468E-8A5A-305FF56570A3}" type="presOf" srcId="{A6D3C449-DFA7-415C-9C06-6865EC476486}" destId="{F7BA6837-9B75-41CD-B656-C734BCB62610}" srcOrd="0" destOrd="3" presId="urn:microsoft.com/office/officeart/2005/8/layout/process3"/>
    <dgm:cxn modelId="{46D85521-FCED-487B-9ECB-4A430A5D5C35}" srcId="{A478AE3D-A30A-4A3A-9C90-CFA92A43952F}" destId="{9B392AD5-747E-4CE6-AF37-1E34D900DC32}" srcOrd="0" destOrd="0" parTransId="{FC3B83DF-942F-4688-9FB9-766E11543215}" sibTransId="{E556417E-F1FE-4AA1-AB40-2F4005050B82}"/>
    <dgm:cxn modelId="{5C90782A-0630-4D16-BB42-3A94110ADD04}" type="presOf" srcId="{E556417E-F1FE-4AA1-AB40-2F4005050B82}" destId="{44E3D96B-51F6-483F-B40C-343209D76F7B}" srcOrd="0" destOrd="0" presId="urn:microsoft.com/office/officeart/2005/8/layout/process3"/>
    <dgm:cxn modelId="{4CA4D537-6DFE-444E-A331-BB28F6A7333A}" type="presOf" srcId="{A478AE3D-A30A-4A3A-9C90-CFA92A43952F}" destId="{4C80DB60-8B69-4EDD-833C-6D7EFCD87284}" srcOrd="0" destOrd="0" presId="urn:microsoft.com/office/officeart/2005/8/layout/process3"/>
    <dgm:cxn modelId="{CB40DA39-EDC5-43F9-9809-E53320F1E276}" type="presOf" srcId="{48F8C60C-B5AC-4F99-8688-FFC19507E147}" destId="{4776F0BF-EDC8-487C-B56B-BE76FD438A00}" srcOrd="0" destOrd="3" presId="urn:microsoft.com/office/officeart/2005/8/layout/process3"/>
    <dgm:cxn modelId="{E706C55E-0F9D-43BF-8539-08E75C6CEEA4}" srcId="{94E37F51-E55C-47A0-B609-9FA153458AEF}" destId="{0AA6ACCF-486F-4441-BFD4-351B97234391}" srcOrd="0" destOrd="0" parTransId="{EFDF6557-87ED-403F-BD05-A59514AEDFD4}" sibTransId="{5C938860-C336-4E49-9B57-AF2BA7198244}"/>
    <dgm:cxn modelId="{86C62B41-38CD-4A7E-B710-80FCE5EA4DB9}" type="presOf" srcId="{9B392AD5-747E-4CE6-AF37-1E34D900DC32}" destId="{96E814BF-A8A7-4561-B712-9ECB106B95CC}" srcOrd="1" destOrd="0" presId="urn:microsoft.com/office/officeart/2005/8/layout/process3"/>
    <dgm:cxn modelId="{A792F742-B719-452C-BA2D-27F8D2737CE0}" type="presOf" srcId="{E5EE9BED-AA62-44ED-854F-EE6366F24C4D}" destId="{BDFCE3EC-958D-4EF2-872B-7C1DCEF5417D}" srcOrd="0" destOrd="0" presId="urn:microsoft.com/office/officeart/2005/8/layout/process3"/>
    <dgm:cxn modelId="{ECC50646-A389-48BF-A60A-A3C3C879B0C0}" type="presOf" srcId="{C5A84711-EB1C-4665-A69D-BB633BB41088}" destId="{FB6C9F49-5783-4681-AB74-D8811137CFF3}" srcOrd="0" destOrd="0" presId="urn:microsoft.com/office/officeart/2005/8/layout/process3"/>
    <dgm:cxn modelId="{5D2AE367-2CCE-4FC2-B266-39A066053CEC}" type="presOf" srcId="{CECD1EC8-E05E-4A85-BC1D-0677096CCF75}" destId="{F7BA6837-9B75-41CD-B656-C734BCB62610}" srcOrd="0" destOrd="4" presId="urn:microsoft.com/office/officeart/2005/8/layout/process3"/>
    <dgm:cxn modelId="{3DB5D648-8752-4598-B04C-09D34FC8A23F}" srcId="{94E37F51-E55C-47A0-B609-9FA153458AEF}" destId="{A6D3C449-DFA7-415C-9C06-6865EC476486}" srcOrd="3" destOrd="0" parTransId="{24C673AC-504A-427A-B7DD-52640A25922F}" sibTransId="{B3AB8BE1-DF58-496B-A67A-468441E05280}"/>
    <dgm:cxn modelId="{E829244D-0998-4A51-B15E-74BB5221DB67}" type="presOf" srcId="{602A5683-059C-4FD6-B922-07FE53BC7A58}" destId="{4776F0BF-EDC8-487C-B56B-BE76FD438A00}" srcOrd="0" destOrd="2" presId="urn:microsoft.com/office/officeart/2005/8/layout/process3"/>
    <dgm:cxn modelId="{08224C6E-FFF8-4CB0-83AF-3FD8EC2D6115}" type="presOf" srcId="{B36F36CF-EFE2-4E8F-BA46-7960E44FBE6D}" destId="{F7BA6837-9B75-41CD-B656-C734BCB62610}" srcOrd="0" destOrd="1" presId="urn:microsoft.com/office/officeart/2005/8/layout/process3"/>
    <dgm:cxn modelId="{157A7055-B3E5-42B2-BB3D-A8FCD582A68F}" srcId="{C5A84711-EB1C-4665-A69D-BB633BB41088}" destId="{3B365737-75F2-40EA-8A46-1E9A194C37B8}" srcOrd="0" destOrd="0" parTransId="{1F38CC79-3FC8-4CE3-ACEF-9A85058AC14C}" sibTransId="{6393C85F-28D5-4D60-B58F-77E3136CBB83}"/>
    <dgm:cxn modelId="{4926B87E-7D87-4065-B41D-7EC50DA43B1E}" type="presOf" srcId="{0AA6ACCF-486F-4441-BFD4-351B97234391}" destId="{F7BA6837-9B75-41CD-B656-C734BCB62610}" srcOrd="0" destOrd="0" presId="urn:microsoft.com/office/officeart/2005/8/layout/process3"/>
    <dgm:cxn modelId="{9D325F8D-F050-4A99-AEF4-5EB357A2EBED}" srcId="{94E37F51-E55C-47A0-B609-9FA153458AEF}" destId="{CECD1EC8-E05E-4A85-BC1D-0677096CCF75}" srcOrd="4" destOrd="0" parTransId="{081DAF95-CE22-447C-A270-90106B392D95}" sibTransId="{CA787BE5-11DE-4339-84FC-7D18DAAB2E8D}"/>
    <dgm:cxn modelId="{FB83E48F-2C4D-46DD-9BEA-A987B4D58DCE}" type="presOf" srcId="{E556417E-F1FE-4AA1-AB40-2F4005050B82}" destId="{68F63393-0402-490D-A853-CF4C14AFFA07}" srcOrd="1" destOrd="0" presId="urn:microsoft.com/office/officeart/2005/8/layout/process3"/>
    <dgm:cxn modelId="{08B2EC98-97C8-4997-A488-317EEA0D38B5}" srcId="{9B392AD5-747E-4CE6-AF37-1E34D900DC32}" destId="{A5D5AD75-9E15-477E-AB0F-E4933FE36F2E}" srcOrd="2" destOrd="0" parTransId="{250E3467-AEE8-4ADD-84DE-FF16942A697F}" sibTransId="{015F19C8-70CB-422F-8413-746B43C72ABC}"/>
    <dgm:cxn modelId="{4E51309A-9246-47E6-8167-75740C243BB5}" type="presOf" srcId="{D5C9D617-AC50-4412-83C9-25E1D2F01CB5}" destId="{466C5852-235A-45C4-91F3-25F0978C1DD3}" srcOrd="0" destOrd="1" presId="urn:microsoft.com/office/officeart/2005/8/layout/process3"/>
    <dgm:cxn modelId="{AB904B9D-FD2C-4134-B4B9-0B1936831614}" type="presOf" srcId="{A5D5AD75-9E15-477E-AB0F-E4933FE36F2E}" destId="{466C5852-235A-45C4-91F3-25F0978C1DD3}" srcOrd="0" destOrd="2" presId="urn:microsoft.com/office/officeart/2005/8/layout/process3"/>
    <dgm:cxn modelId="{37344C9D-7AFF-4871-8E43-C7985C79E741}" type="presOf" srcId="{3B365737-75F2-40EA-8A46-1E9A194C37B8}" destId="{4776F0BF-EDC8-487C-B56B-BE76FD438A00}" srcOrd="0" destOrd="0" presId="urn:microsoft.com/office/officeart/2005/8/layout/process3"/>
    <dgm:cxn modelId="{616871A0-FAC2-4BFF-B3D0-DD6F30662057}" srcId="{9B392AD5-747E-4CE6-AF37-1E34D900DC32}" destId="{D5C9D617-AC50-4412-83C9-25E1D2F01CB5}" srcOrd="1" destOrd="0" parTransId="{7A0791C8-EB19-4725-914C-FF0CA1CAD018}" sibTransId="{E8541602-EB2E-4DF0-BADF-73F72CAFFD7E}"/>
    <dgm:cxn modelId="{EDBD12AA-5D79-408F-AF46-D39DE7D5E30C}" srcId="{C5A84711-EB1C-4665-A69D-BB633BB41088}" destId="{602A5683-059C-4FD6-B922-07FE53BC7A58}" srcOrd="2" destOrd="0" parTransId="{E07B81B9-6AAD-4DCC-9146-10E7FDB8C7DA}" sibTransId="{2690EA04-6D3A-45E4-9F69-8BA781CCD9B2}"/>
    <dgm:cxn modelId="{69BDDAAA-AEC0-47D8-8B1F-BCE44395E2EA}" srcId="{94E37F51-E55C-47A0-B609-9FA153458AEF}" destId="{C0429E9C-4E51-4D3E-A0FF-12F2B5CD6994}" srcOrd="2" destOrd="0" parTransId="{7C42D147-0581-4329-8676-586799E3A2E7}" sibTransId="{B0C00563-9314-43C6-AC38-C044E88F689F}"/>
    <dgm:cxn modelId="{6AC487B0-A6C7-4437-898A-A847575DC419}" srcId="{A478AE3D-A30A-4A3A-9C90-CFA92A43952F}" destId="{C5A84711-EB1C-4665-A69D-BB633BB41088}" srcOrd="2" destOrd="0" parTransId="{33924716-8D41-45BC-8CE2-FE86603B7739}" sibTransId="{98647A45-1CC6-4B1F-9FD6-51FB42BD9065}"/>
    <dgm:cxn modelId="{D0303AB3-52F0-47E1-87CC-B297E5D38141}" type="presOf" srcId="{E2BCFB45-9B53-4AA3-862B-F295E3CA2065}" destId="{466C5852-235A-45C4-91F3-25F0978C1DD3}" srcOrd="0" destOrd="0" presId="urn:microsoft.com/office/officeart/2005/8/layout/process3"/>
    <dgm:cxn modelId="{2D2050BA-DDF7-4EAA-9100-E346E2BA7245}" srcId="{C5A84711-EB1C-4665-A69D-BB633BB41088}" destId="{48F8C60C-B5AC-4F99-8688-FFC19507E147}" srcOrd="3" destOrd="0" parTransId="{B9D6DF5E-F926-44FA-A330-E117D770A244}" sibTransId="{2521E270-2CBD-491D-AFFD-64DF26156F0A}"/>
    <dgm:cxn modelId="{671AF5BE-0FF6-48D7-AF6E-51D1FEBECC4F}" srcId="{94E37F51-E55C-47A0-B609-9FA153458AEF}" destId="{B36F36CF-EFE2-4E8F-BA46-7960E44FBE6D}" srcOrd="1" destOrd="0" parTransId="{26A2544D-693C-466C-B219-7B657D0F60E7}" sibTransId="{76D73F79-5EA1-47BF-A392-0EF98B29A554}"/>
    <dgm:cxn modelId="{62B9DDC0-8681-450E-A25B-A59CFFCB2F98}" type="presOf" srcId="{C0429E9C-4E51-4D3E-A0FF-12F2B5CD6994}" destId="{F7BA6837-9B75-41CD-B656-C734BCB62610}" srcOrd="0" destOrd="2" presId="urn:microsoft.com/office/officeart/2005/8/layout/process3"/>
    <dgm:cxn modelId="{BD7BC6C2-4E0B-4FBE-ABDC-F795ACE4255C}" type="presOf" srcId="{C5A84711-EB1C-4665-A69D-BB633BB41088}" destId="{C3CA436D-2383-45A1-B4AA-81819116D8E0}" srcOrd="1" destOrd="0" presId="urn:microsoft.com/office/officeart/2005/8/layout/process3"/>
    <dgm:cxn modelId="{765B20E2-B6B1-4BA6-96DE-11953257E87E}" type="presOf" srcId="{34D9FA98-0F20-4F91-A798-F005971522FC}" destId="{4776F0BF-EDC8-487C-B56B-BE76FD438A00}" srcOrd="0" destOrd="1" presId="urn:microsoft.com/office/officeart/2005/8/layout/process3"/>
    <dgm:cxn modelId="{00BD88F0-342D-4B3F-8F02-CDB2195DA4E6}" type="presOf" srcId="{94E37F51-E55C-47A0-B609-9FA153458AEF}" destId="{8C516921-083F-4AA9-BA16-8D8D6F8970CF}" srcOrd="1" destOrd="0" presId="urn:microsoft.com/office/officeart/2005/8/layout/process3"/>
    <dgm:cxn modelId="{5514ACF2-FC2B-446E-94A9-943E6E2404B2}" srcId="{A478AE3D-A30A-4A3A-9C90-CFA92A43952F}" destId="{94E37F51-E55C-47A0-B609-9FA153458AEF}" srcOrd="1" destOrd="0" parTransId="{BBE20704-FCBF-425B-9A28-FBBC654CE0A1}" sibTransId="{E5EE9BED-AA62-44ED-854F-EE6366F24C4D}"/>
    <dgm:cxn modelId="{265CAF3F-E9E7-4848-943A-38A8ED02F16B}" type="presParOf" srcId="{4C80DB60-8B69-4EDD-833C-6D7EFCD87284}" destId="{CC26689D-C273-41F5-97A7-34F4F73D7887}" srcOrd="0" destOrd="0" presId="urn:microsoft.com/office/officeart/2005/8/layout/process3"/>
    <dgm:cxn modelId="{CA4417E4-56EA-45FC-8DBA-117AF7CE5217}" type="presParOf" srcId="{CC26689D-C273-41F5-97A7-34F4F73D7887}" destId="{A2C1C226-F811-42BD-81BD-94C540BD3B50}" srcOrd="0" destOrd="0" presId="urn:microsoft.com/office/officeart/2005/8/layout/process3"/>
    <dgm:cxn modelId="{09E98B72-5398-42D4-A19D-4A785E1F2315}" type="presParOf" srcId="{CC26689D-C273-41F5-97A7-34F4F73D7887}" destId="{96E814BF-A8A7-4561-B712-9ECB106B95CC}" srcOrd="1" destOrd="0" presId="urn:microsoft.com/office/officeart/2005/8/layout/process3"/>
    <dgm:cxn modelId="{DB8867AC-D394-47A3-B31F-377251586DC5}" type="presParOf" srcId="{CC26689D-C273-41F5-97A7-34F4F73D7887}" destId="{466C5852-235A-45C4-91F3-25F0978C1DD3}" srcOrd="2" destOrd="0" presId="urn:microsoft.com/office/officeart/2005/8/layout/process3"/>
    <dgm:cxn modelId="{61F879C7-6017-410E-8E2E-53655E464285}" type="presParOf" srcId="{4C80DB60-8B69-4EDD-833C-6D7EFCD87284}" destId="{44E3D96B-51F6-483F-B40C-343209D76F7B}" srcOrd="1" destOrd="0" presId="urn:microsoft.com/office/officeart/2005/8/layout/process3"/>
    <dgm:cxn modelId="{80832975-16BB-4BB2-9809-FA858F623BFC}" type="presParOf" srcId="{44E3D96B-51F6-483F-B40C-343209D76F7B}" destId="{68F63393-0402-490D-A853-CF4C14AFFA07}" srcOrd="0" destOrd="0" presId="urn:microsoft.com/office/officeart/2005/8/layout/process3"/>
    <dgm:cxn modelId="{0E05122F-1ECB-4812-994E-9237929CE1CE}" type="presParOf" srcId="{4C80DB60-8B69-4EDD-833C-6D7EFCD87284}" destId="{030D3B10-716C-46BA-8E92-27893832D662}" srcOrd="2" destOrd="0" presId="urn:microsoft.com/office/officeart/2005/8/layout/process3"/>
    <dgm:cxn modelId="{5734F6AB-7EF8-4408-BCD7-7C11FC977B48}" type="presParOf" srcId="{030D3B10-716C-46BA-8E92-27893832D662}" destId="{8FBB3DDA-999F-47CE-9599-3989ACCBCDDF}" srcOrd="0" destOrd="0" presId="urn:microsoft.com/office/officeart/2005/8/layout/process3"/>
    <dgm:cxn modelId="{84E098A5-06D4-4F8E-8879-2159D541275B}" type="presParOf" srcId="{030D3B10-716C-46BA-8E92-27893832D662}" destId="{8C516921-083F-4AA9-BA16-8D8D6F8970CF}" srcOrd="1" destOrd="0" presId="urn:microsoft.com/office/officeart/2005/8/layout/process3"/>
    <dgm:cxn modelId="{2A83DED1-84D9-4385-A526-CE2D51D8AA78}" type="presParOf" srcId="{030D3B10-716C-46BA-8E92-27893832D662}" destId="{F7BA6837-9B75-41CD-B656-C734BCB62610}" srcOrd="2" destOrd="0" presId="urn:microsoft.com/office/officeart/2005/8/layout/process3"/>
    <dgm:cxn modelId="{E5FDADB7-2205-4914-89D5-0630D3EA9453}" type="presParOf" srcId="{4C80DB60-8B69-4EDD-833C-6D7EFCD87284}" destId="{BDFCE3EC-958D-4EF2-872B-7C1DCEF5417D}" srcOrd="3" destOrd="0" presId="urn:microsoft.com/office/officeart/2005/8/layout/process3"/>
    <dgm:cxn modelId="{76DCF2BA-3A8E-460A-AD38-6EB208E07226}" type="presParOf" srcId="{BDFCE3EC-958D-4EF2-872B-7C1DCEF5417D}" destId="{1AF66767-EC6C-45DA-8BF0-01ED9700CB79}" srcOrd="0" destOrd="0" presId="urn:microsoft.com/office/officeart/2005/8/layout/process3"/>
    <dgm:cxn modelId="{9655C520-3762-44BC-B7D4-A16B280BCDCD}" type="presParOf" srcId="{4C80DB60-8B69-4EDD-833C-6D7EFCD87284}" destId="{27DA5A12-744F-4C5E-9C0C-8AA25F167724}" srcOrd="4" destOrd="0" presId="urn:microsoft.com/office/officeart/2005/8/layout/process3"/>
    <dgm:cxn modelId="{605CBB29-F6FB-49F8-A1A1-E21D4F5BEE0F}" type="presParOf" srcId="{27DA5A12-744F-4C5E-9C0C-8AA25F167724}" destId="{FB6C9F49-5783-4681-AB74-D8811137CFF3}" srcOrd="0" destOrd="0" presId="urn:microsoft.com/office/officeart/2005/8/layout/process3"/>
    <dgm:cxn modelId="{0D7BDB61-43C6-4122-8ECF-FBFF7811C437}" type="presParOf" srcId="{27DA5A12-744F-4C5E-9C0C-8AA25F167724}" destId="{C3CA436D-2383-45A1-B4AA-81819116D8E0}" srcOrd="1" destOrd="0" presId="urn:microsoft.com/office/officeart/2005/8/layout/process3"/>
    <dgm:cxn modelId="{5CAF1588-3103-43F8-A8C8-271DBEDFDC34}" type="presParOf" srcId="{27DA5A12-744F-4C5E-9C0C-8AA25F167724}" destId="{4776F0BF-EDC8-487C-B56B-BE76FD438A00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E814BF-A8A7-4561-B712-9ECB106B95CC}">
      <dsp:nvSpPr>
        <dsp:cNvPr id="0" name=""/>
        <dsp:cNvSpPr/>
      </dsp:nvSpPr>
      <dsp:spPr>
        <a:xfrm>
          <a:off x="2640" y="153312"/>
          <a:ext cx="2607665" cy="2764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REVIEW PROCESSES</a:t>
          </a:r>
        </a:p>
      </dsp:txBody>
      <dsp:txXfrm>
        <a:off x="2640" y="153312"/>
        <a:ext cx="2607665" cy="889912"/>
      </dsp:txXfrm>
    </dsp:sp>
    <dsp:sp modelId="{466C5852-235A-45C4-91F3-25F0978C1DD3}">
      <dsp:nvSpPr>
        <dsp:cNvPr id="0" name=""/>
        <dsp:cNvSpPr/>
      </dsp:nvSpPr>
      <dsp:spPr>
        <a:xfrm>
          <a:off x="414857" y="1287681"/>
          <a:ext cx="2694588" cy="38569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1">
                  <a:lumMod val="50000"/>
                </a:schemeClr>
              </a:solidFill>
            </a:rPr>
            <a:t>Review/map ‘as is’ processes for all EHCP related processes, in detail (timings, systems, data entry, people involved, etc).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1">
                  <a:lumMod val="50000"/>
                </a:schemeClr>
              </a:solidFill>
            </a:rPr>
            <a:t>Consider the customer &amp; partner journey.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1">
                  <a:lumMod val="50000"/>
                </a:schemeClr>
              </a:solidFill>
            </a:rPr>
            <a:t>Identified problem areas.</a:t>
          </a:r>
        </a:p>
      </dsp:txBody>
      <dsp:txXfrm>
        <a:off x="493779" y="1366603"/>
        <a:ext cx="2536744" cy="3699066"/>
      </dsp:txXfrm>
    </dsp:sp>
    <dsp:sp modelId="{44E3D96B-51F6-483F-B40C-343209D76F7B}">
      <dsp:nvSpPr>
        <dsp:cNvPr id="0" name=""/>
        <dsp:cNvSpPr/>
      </dsp:nvSpPr>
      <dsp:spPr>
        <a:xfrm rot="21543196">
          <a:off x="2960508" y="287845"/>
          <a:ext cx="742638" cy="5539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300" kern="1200"/>
        </a:p>
      </dsp:txBody>
      <dsp:txXfrm>
        <a:off x="2960519" y="399999"/>
        <a:ext cx="576466" cy="332344"/>
      </dsp:txXfrm>
    </dsp:sp>
    <dsp:sp modelId="{8C516921-083F-4AA9-BA16-8D8D6F8970CF}">
      <dsp:nvSpPr>
        <dsp:cNvPr id="0" name=""/>
        <dsp:cNvSpPr/>
      </dsp:nvSpPr>
      <dsp:spPr>
        <a:xfrm>
          <a:off x="4011318" y="88221"/>
          <a:ext cx="2468016" cy="2764800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IDENTIFY REQUIREMENTS</a:t>
          </a:r>
        </a:p>
      </dsp:txBody>
      <dsp:txXfrm>
        <a:off x="4011318" y="88221"/>
        <a:ext cx="2468016" cy="889912"/>
      </dsp:txXfrm>
    </dsp:sp>
    <dsp:sp modelId="{F7BA6837-9B75-41CD-B656-C734BCB62610}">
      <dsp:nvSpPr>
        <dsp:cNvPr id="0" name=""/>
        <dsp:cNvSpPr/>
      </dsp:nvSpPr>
      <dsp:spPr>
        <a:xfrm>
          <a:off x="4273963" y="1444361"/>
          <a:ext cx="2662617" cy="37002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4">
                  <a:lumMod val="75000"/>
                </a:schemeClr>
              </a:solidFill>
            </a:rPr>
            <a:t>Agree objectives.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4">
                  <a:lumMod val="75000"/>
                </a:schemeClr>
              </a:solidFill>
            </a:rPr>
            <a:t>Identify business requirements.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4">
                  <a:lumMod val="75000"/>
                </a:schemeClr>
              </a:solidFill>
            </a:rPr>
            <a:t>Identify functional requirements.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4">
                  <a:lumMod val="75000"/>
                </a:schemeClr>
              </a:solidFill>
            </a:rPr>
            <a:t>Identify data requirements.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4">
                  <a:lumMod val="75000"/>
                </a:schemeClr>
              </a:solidFill>
            </a:rPr>
            <a:t>Use existing knowledge &amp; information.</a:t>
          </a:r>
        </a:p>
      </dsp:txBody>
      <dsp:txXfrm>
        <a:off x="4351948" y="1522346"/>
        <a:ext cx="2506647" cy="3544260"/>
      </dsp:txXfrm>
    </dsp:sp>
    <dsp:sp modelId="{BDFCE3EC-958D-4EF2-872B-7C1DCEF5417D}">
      <dsp:nvSpPr>
        <dsp:cNvPr id="0" name=""/>
        <dsp:cNvSpPr/>
      </dsp:nvSpPr>
      <dsp:spPr>
        <a:xfrm rot="12923">
          <a:off x="6811264" y="263433"/>
          <a:ext cx="703700" cy="5539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300" kern="1200"/>
        </a:p>
      </dsp:txBody>
      <dsp:txXfrm>
        <a:off x="6811265" y="373902"/>
        <a:ext cx="537528" cy="332344"/>
      </dsp:txXfrm>
    </dsp:sp>
    <dsp:sp modelId="{C3CA436D-2383-45A1-B4AA-81819116D8E0}">
      <dsp:nvSpPr>
        <dsp:cNvPr id="0" name=""/>
        <dsp:cNvSpPr/>
      </dsp:nvSpPr>
      <dsp:spPr>
        <a:xfrm>
          <a:off x="7807063" y="102743"/>
          <a:ext cx="2602749" cy="2764800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REVIEW OPTIONS</a:t>
          </a:r>
        </a:p>
      </dsp:txBody>
      <dsp:txXfrm>
        <a:off x="7807063" y="102743"/>
        <a:ext cx="2602749" cy="889912"/>
      </dsp:txXfrm>
    </dsp:sp>
    <dsp:sp modelId="{4776F0BF-EDC8-487C-B56B-BE76FD438A00}">
      <dsp:nvSpPr>
        <dsp:cNvPr id="0" name=""/>
        <dsp:cNvSpPr/>
      </dsp:nvSpPr>
      <dsp:spPr>
        <a:xfrm>
          <a:off x="7890035" y="1227482"/>
          <a:ext cx="2670538" cy="3848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6">
                  <a:lumMod val="50000"/>
                </a:schemeClr>
              </a:solidFill>
            </a:rPr>
            <a:t>Consider the re-use solutions available.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6">
                  <a:lumMod val="50000"/>
                </a:schemeClr>
              </a:solidFill>
            </a:rPr>
            <a:t>Conduct desktop market testing to identify suppliers.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6">
                  <a:lumMod val="50000"/>
                </a:schemeClr>
              </a:solidFill>
            </a:rPr>
            <a:t>Consider the technology innovations available.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GB" sz="1800" kern="1200">
              <a:solidFill>
                <a:schemeClr val="accent6">
                  <a:lumMod val="50000"/>
                </a:schemeClr>
              </a:solidFill>
            </a:rPr>
            <a:t>Cost each option and identify benefits.</a:t>
          </a:r>
        </a:p>
      </dsp:txBody>
      <dsp:txXfrm>
        <a:off x="7968252" y="1305699"/>
        <a:ext cx="2514104" cy="3691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02134-032A-499E-9E13-142607AEA6DF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1B222-B156-4A65-9CB9-1813A1884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854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B222-B156-4A65-9CB9-1813A1884B5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229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074C9-5EB7-4DBD-B45C-EFC2885BB24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39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i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B222-B156-4A65-9CB9-1813A1884B5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276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0635" y="3830563"/>
            <a:ext cx="9144000" cy="72700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GB"/>
              <a:t>Master title Arial Bold 44pt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0635" y="4649644"/>
            <a:ext cx="9144000" cy="433249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Master text Arial 28pt</a:t>
            </a:r>
          </a:p>
        </p:txBody>
      </p:sp>
    </p:spTree>
    <p:extLst>
      <p:ext uri="{BB962C8B-B14F-4D97-AF65-F5344CB8AC3E}">
        <p14:creationId xmlns:p14="http://schemas.microsoft.com/office/powerpoint/2010/main" val="120520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573" y="1573162"/>
            <a:ext cx="10515600" cy="707462"/>
          </a:xfrm>
        </p:spPr>
        <p:txBody>
          <a:bodyPr/>
          <a:lstStyle/>
          <a:p>
            <a:r>
              <a:rPr lang="en-GB"/>
              <a:t>Master title Arial Bold 44pt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4573" y="2369574"/>
            <a:ext cx="10515600" cy="3807389"/>
          </a:xfrm>
          <a:noFill/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/>
              <a:t>Master text Arial 28pt</a:t>
            </a:r>
          </a:p>
          <a:p>
            <a:pPr lvl="1"/>
            <a:r>
              <a:rPr lang="en-GB"/>
              <a:t>Second level Arial 24pt</a:t>
            </a:r>
          </a:p>
          <a:p>
            <a:pPr lvl="2"/>
            <a:r>
              <a:rPr lang="en-GB"/>
              <a:t>Third level Arial 20pt</a:t>
            </a:r>
          </a:p>
          <a:p>
            <a:pPr lvl="3"/>
            <a:r>
              <a:rPr lang="en-GB"/>
              <a:t>Fourth level Arial 18pt</a:t>
            </a:r>
          </a:p>
          <a:p>
            <a:pPr lvl="4"/>
            <a:r>
              <a:rPr lang="en-GB"/>
              <a:t>Fifth level Arial 18pt</a:t>
            </a:r>
          </a:p>
        </p:txBody>
      </p:sp>
    </p:spTree>
    <p:extLst>
      <p:ext uri="{BB962C8B-B14F-4D97-AF65-F5344CB8AC3E}">
        <p14:creationId xmlns:p14="http://schemas.microsoft.com/office/powerpoint/2010/main" val="279105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and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573" y="1573162"/>
            <a:ext cx="10515600" cy="707462"/>
          </a:xfrm>
        </p:spPr>
        <p:txBody>
          <a:bodyPr/>
          <a:lstStyle/>
          <a:p>
            <a:r>
              <a:rPr lang="en-GB"/>
              <a:t>Master title Arial Bold 44pt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4573" y="2369574"/>
            <a:ext cx="10515600" cy="3807389"/>
          </a:xfrm>
          <a:noFill/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/>
              <a:t>Master text Arial 28pt</a:t>
            </a:r>
          </a:p>
          <a:p>
            <a:pPr lvl="1"/>
            <a:r>
              <a:rPr lang="en-GB"/>
              <a:t>Second level Arial 24pt</a:t>
            </a:r>
          </a:p>
          <a:p>
            <a:pPr lvl="2"/>
            <a:r>
              <a:rPr lang="en-GB"/>
              <a:t>Third level Arial 20pt</a:t>
            </a:r>
          </a:p>
          <a:p>
            <a:pPr lvl="3"/>
            <a:r>
              <a:rPr lang="en-GB"/>
              <a:t>Fourth level Arial 18pt</a:t>
            </a:r>
          </a:p>
          <a:p>
            <a:pPr lvl="4"/>
            <a:r>
              <a:rPr lang="en-GB"/>
              <a:t>Fifth level Arial 18pt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BC8CEC5-3827-46EE-8BEA-4F16E0243C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29214374"/>
              </p:ext>
            </p:extLst>
          </p:nvPr>
        </p:nvGraphicFramePr>
        <p:xfrm>
          <a:off x="464573" y="4728578"/>
          <a:ext cx="7319012" cy="1112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29753">
                  <a:extLst>
                    <a:ext uri="{9D8B030D-6E8A-4147-A177-3AD203B41FA5}">
                      <a16:colId xmlns:a16="http://schemas.microsoft.com/office/drawing/2014/main" val="215339676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2362435220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1733039016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3806425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73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88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772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68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Master title Arial Bold 44pt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Master text Arial 28pt</a:t>
            </a:r>
          </a:p>
          <a:p>
            <a:pPr lvl="1"/>
            <a:r>
              <a:rPr lang="en-GB"/>
              <a:t>Second level Arial 24pt</a:t>
            </a:r>
          </a:p>
          <a:p>
            <a:pPr lvl="2"/>
            <a:r>
              <a:rPr lang="en-GB"/>
              <a:t>Third level Arial 20pt</a:t>
            </a:r>
          </a:p>
          <a:p>
            <a:pPr lvl="3"/>
            <a:r>
              <a:rPr lang="en-GB"/>
              <a:t>Fourth level Arial 18pt</a:t>
            </a:r>
          </a:p>
          <a:p>
            <a:pPr lvl="4"/>
            <a:r>
              <a:rPr lang="en-GB"/>
              <a:t>Fifth level Arial 18pt</a:t>
            </a:r>
          </a:p>
        </p:txBody>
      </p:sp>
      <p:sp>
        <p:nvSpPr>
          <p:cNvPr id="7" name="MSIPCMContentMarking" descr="{&quot;HashCode&quot;:-1399272816,&quot;Placement&quot;:&quot;Footer&quot;,&quot;Top&quot;:519.343,&quot;Left&quot;:451.105438,&quot;SlideWidth&quot;:960,&quot;SlideHeight&quot;:540}"/>
          <p:cNvSpPr txBox="1"/>
          <p:nvPr userDrawn="1"/>
        </p:nvSpPr>
        <p:spPr>
          <a:xfrm>
            <a:off x="5729039" y="6595656"/>
            <a:ext cx="73392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15724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48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lucy.wade@northyorks.gov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830DC8-8CB0-4304-98AF-96D75BC44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0635" y="2642093"/>
            <a:ext cx="11418176" cy="1573814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Aft>
                <a:spcPts val="2400"/>
              </a:spcAft>
            </a:pPr>
            <a:r>
              <a:rPr lang="en-GB" sz="4000" dirty="0"/>
              <a:t>2937 Digital EHCP Project</a:t>
            </a:r>
            <a:br>
              <a:rPr lang="en-GB" sz="3600" dirty="0"/>
            </a:br>
            <a:r>
              <a:rPr lang="en-GB" sz="3600" b="0" dirty="0"/>
              <a:t>SENCO Networks</a:t>
            </a:r>
            <a:endParaRPr lang="en-GB" sz="4000" b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FDA7029-5216-4A9B-A854-D8C00040A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635" y="4215907"/>
            <a:ext cx="11216840" cy="719310"/>
          </a:xfrm>
        </p:spPr>
        <p:txBody>
          <a:bodyPr anchor="ctr">
            <a:normAutofit/>
          </a:bodyPr>
          <a:lstStyle/>
          <a:p>
            <a:r>
              <a:rPr lang="en-GB" dirty="0"/>
              <a:t>February 2025</a:t>
            </a:r>
          </a:p>
        </p:txBody>
      </p:sp>
      <p:sp>
        <p:nvSpPr>
          <p:cNvPr id="2" name="Subtitle 4">
            <a:extLst>
              <a:ext uri="{FF2B5EF4-FFF2-40B4-BE49-F238E27FC236}">
                <a16:creationId xmlns:a16="http://schemas.microsoft.com/office/drawing/2014/main" id="{EAFC5856-5ECC-B3E8-E31F-09823285AB72}"/>
              </a:ext>
            </a:extLst>
          </p:cNvPr>
          <p:cNvSpPr txBox="1">
            <a:spLocks/>
          </p:cNvSpPr>
          <p:nvPr/>
        </p:nvSpPr>
        <p:spPr>
          <a:xfrm>
            <a:off x="6297336" y="5862918"/>
            <a:ext cx="5581475" cy="4388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None/>
              <a:defRPr sz="4000" b="1">
                <a:solidFill>
                  <a:srgbClr val="00548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0"/>
              </a:spcAft>
            </a:pPr>
            <a:r>
              <a:rPr lang="en-GB" sz="2400" dirty="0"/>
              <a:t>Lucy Wade</a:t>
            </a:r>
            <a:r>
              <a:rPr lang="en-GB" sz="2400" b="0" dirty="0"/>
              <a:t> - Project Manager</a:t>
            </a:r>
          </a:p>
        </p:txBody>
      </p:sp>
    </p:spTree>
    <p:extLst>
      <p:ext uri="{BB962C8B-B14F-4D97-AF65-F5344CB8AC3E}">
        <p14:creationId xmlns:p14="http://schemas.microsoft.com/office/powerpoint/2010/main" val="2591413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728447" cy="707462"/>
          </a:xfrm>
        </p:spPr>
        <p:txBody>
          <a:bodyPr/>
          <a:lstStyle/>
          <a:p>
            <a:r>
              <a:rPr lang="en-GB"/>
              <a:t>Project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07028"/>
            <a:ext cx="12192000" cy="4120665"/>
          </a:xfrm>
          <a:noFill/>
        </p:spPr>
        <p:txBody>
          <a:bodyPr>
            <a:normAutofit lnSpcReduction="10000"/>
          </a:bodyPr>
          <a:lstStyle/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NYC previously developed a solution to manage EHCPs, which was trialled in Hambleton. The solution was not successful, and the implementation was not continued.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 for EHCPs has continued to grow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resulting in an increased need for an improved process – 44% increase since 2020/21.</a:t>
            </a:r>
          </a:p>
          <a:p>
            <a:pPr marL="457200" indent="-457200">
              <a:spcAft>
                <a:spcPts val="1000"/>
              </a:spcAft>
              <a:buChar char="•"/>
            </a:pP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Technology options have improved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new systems are in place across the Council, suppliers have developed their solutions, and more innovation available.</a:t>
            </a:r>
          </a:p>
          <a:p>
            <a:pPr marL="457200" indent="-457200">
              <a:spcAft>
                <a:spcPts val="1000"/>
              </a:spcAft>
              <a:buChar char="•"/>
            </a:pP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Connecting with other LAs to share ideas.</a:t>
            </a:r>
          </a:p>
          <a:p>
            <a:pPr marL="457200" indent="-457200">
              <a:spcAft>
                <a:spcPts val="1000"/>
              </a:spcAft>
              <a:buChar char="•"/>
            </a:pP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DfE initiative to standardise EHCPs.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FDEC6B-B27F-21CD-2FFC-55C3048A3F18}"/>
              </a:ext>
            </a:extLst>
          </p:cNvPr>
          <p:cNvSpPr txBox="1"/>
          <p:nvPr/>
        </p:nvSpPr>
        <p:spPr>
          <a:xfrm>
            <a:off x="712694" y="1030192"/>
            <a:ext cx="1076661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purpose</a:t>
            </a: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project is to explore </a:t>
            </a:r>
            <a:r>
              <a:rPr lang="en-GB"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opportunities to improve </a:t>
            </a: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end-to-end </a:t>
            </a:r>
            <a:r>
              <a:rPr lang="en-GB"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EHCP statutory processes</a:t>
            </a: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 technology</a:t>
            </a: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4855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D7171-D0E4-3EE4-6A80-6EFC47113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773291"/>
          </a:xfrm>
        </p:spPr>
        <p:txBody>
          <a:bodyPr>
            <a:normAutofit/>
          </a:bodyPr>
          <a:lstStyle/>
          <a:p>
            <a:r>
              <a:rPr lang="en-GB" sz="4000"/>
              <a:t>Project Objectives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CA7731-5132-8B9C-DFEA-E4FAEA96FAD9}"/>
              </a:ext>
            </a:extLst>
          </p:cNvPr>
          <p:cNvSpPr txBox="1"/>
          <p:nvPr/>
        </p:nvSpPr>
        <p:spPr>
          <a:xfrm>
            <a:off x="59267" y="773291"/>
            <a:ext cx="1213273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/>
              <a:t>This project aims to implement a digital EHCP solution, improving the processes within the SEND and Inclusion service to achieve the following objectives: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/>
              <a:t>To improve compliance with all statutory processes and timescales relating to EHCP’s.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/>
              <a:t>To enable the Council to better manage the increasing demand for statutory assessments.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/>
              <a:t>To gain efficiencies and improve quality of statutory assessment process.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/>
              <a:t>To improve the customer experience.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/>
              <a:t>To support co-production of the plan.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/>
              <a:t>To capture the voice of the child at appropriate stages of the process.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/>
              <a:t>To enable transparency and ease of access to an EHCP for families and professionals.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/>
              <a:t>To improve the data quality relating to statutory assessment process and support the SEN2 statutory return.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/>
              <a:t>To improve the quality and accessibility of management information.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/>
              <a:t>Ensure we have the appropriate technologies in place to benefit from emerging technologies.</a:t>
            </a:r>
          </a:p>
        </p:txBody>
      </p:sp>
    </p:spTree>
    <p:extLst>
      <p:ext uri="{BB962C8B-B14F-4D97-AF65-F5344CB8AC3E}">
        <p14:creationId xmlns:p14="http://schemas.microsoft.com/office/powerpoint/2010/main" val="135203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0" y="48575"/>
            <a:ext cx="10515600" cy="707462"/>
          </a:xfrm>
        </p:spPr>
        <p:txBody>
          <a:bodyPr/>
          <a:lstStyle/>
          <a:p>
            <a:r>
              <a:rPr lang="en-GB"/>
              <a:t>Project approach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C2E6CC6-7093-4D05-5349-C9AB43619F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2232249"/>
              </p:ext>
            </p:extLst>
          </p:nvPr>
        </p:nvGraphicFramePr>
        <p:xfrm>
          <a:off x="721884" y="856704"/>
          <a:ext cx="11012197" cy="5144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131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3F7D2C-9544-46EA-9D33-2DF02AD1D807}"/>
              </a:ext>
            </a:extLst>
          </p:cNvPr>
          <p:cNvSpPr txBox="1"/>
          <p:nvPr/>
        </p:nvSpPr>
        <p:spPr>
          <a:xfrm>
            <a:off x="2263588" y="2070847"/>
            <a:ext cx="7664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MENTIMETER</a:t>
            </a:r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We would like your feedback!</a:t>
            </a:r>
          </a:p>
        </p:txBody>
      </p:sp>
    </p:spTree>
    <p:extLst>
      <p:ext uri="{BB962C8B-B14F-4D97-AF65-F5344CB8AC3E}">
        <p14:creationId xmlns:p14="http://schemas.microsoft.com/office/powerpoint/2010/main" val="1867728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D7171-D0E4-3EE4-6A80-6EFC47113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36" y="108326"/>
            <a:ext cx="11940988" cy="707462"/>
          </a:xfrm>
        </p:spPr>
        <p:txBody>
          <a:bodyPr>
            <a:normAutofit/>
          </a:bodyPr>
          <a:lstStyle/>
          <a:p>
            <a:r>
              <a:rPr lang="en-GB" dirty="0"/>
              <a:t>What are the issues we have identified?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CB7D12-7342-745B-1FF2-06A0F38CFE7A}"/>
              </a:ext>
            </a:extLst>
          </p:cNvPr>
          <p:cNvSpPr txBox="1"/>
          <p:nvPr/>
        </p:nvSpPr>
        <p:spPr>
          <a:xfrm>
            <a:off x="143436" y="842682"/>
            <a:ext cx="11698941" cy="563231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The </a:t>
            </a:r>
            <a:r>
              <a:rPr lang="en-GB" sz="2400" b="1" dirty="0"/>
              <a:t>information, advice and guidance</a:t>
            </a:r>
            <a:r>
              <a:rPr lang="en-GB" sz="2400" dirty="0"/>
              <a:t> available to parents and carers needs improvement.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The </a:t>
            </a:r>
            <a:r>
              <a:rPr lang="en-GB" sz="2400" b="1" dirty="0"/>
              <a:t>information</a:t>
            </a:r>
            <a:r>
              <a:rPr lang="en-GB" sz="2400" dirty="0"/>
              <a:t> captured on the </a:t>
            </a:r>
            <a:r>
              <a:rPr lang="en-GB" sz="2400" b="1" dirty="0"/>
              <a:t>assessment requests </a:t>
            </a:r>
            <a:r>
              <a:rPr lang="en-GB" sz="2400" dirty="0"/>
              <a:t>does not always contain the required information, which can result in assessment requests being denied.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Parents, carers and schools are </a:t>
            </a:r>
            <a:r>
              <a:rPr lang="en-GB" sz="2400" b="1" dirty="0"/>
              <a:t>not kept up to date on </a:t>
            </a:r>
            <a:r>
              <a:rPr lang="en-GB" sz="2400" dirty="0"/>
              <a:t>the</a:t>
            </a:r>
            <a:r>
              <a:rPr lang="en-GB" sz="2400" b="1" dirty="0"/>
              <a:t> progress </a:t>
            </a:r>
            <a:r>
              <a:rPr lang="en-GB" sz="2400" dirty="0"/>
              <a:t>of their assessment requests, which results in a </a:t>
            </a:r>
            <a:r>
              <a:rPr lang="en-GB" sz="2400" b="1" dirty="0"/>
              <a:t>high volume of contacts </a:t>
            </a:r>
            <a:r>
              <a:rPr lang="en-GB" sz="2400" dirty="0"/>
              <a:t>to the SEND team.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Advice requests </a:t>
            </a:r>
            <a:r>
              <a:rPr lang="en-GB" sz="2400" dirty="0"/>
              <a:t>from partners are not always received within the required timescales, and sometimes essential information is omitted.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Consultation requests are </a:t>
            </a:r>
            <a:r>
              <a:rPr lang="en-GB" sz="2400" b="1" dirty="0"/>
              <a:t>not always returned within statutory timescales</a:t>
            </a:r>
            <a:r>
              <a:rPr lang="en-GB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We </a:t>
            </a:r>
            <a:r>
              <a:rPr lang="en-GB" sz="2400" b="1" dirty="0"/>
              <a:t>don’t always meet the statutory timescales </a:t>
            </a:r>
            <a:r>
              <a:rPr lang="en-GB" sz="2400" dirty="0"/>
              <a:t>for assessment requests or annual reviews.</a:t>
            </a:r>
          </a:p>
        </p:txBody>
      </p:sp>
    </p:spTree>
    <p:extLst>
      <p:ext uri="{BB962C8B-B14F-4D97-AF65-F5344CB8AC3E}">
        <p14:creationId xmlns:p14="http://schemas.microsoft.com/office/powerpoint/2010/main" val="52539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D7171-D0E4-3EE4-6A80-6EFC47113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7462"/>
          </a:xfrm>
        </p:spPr>
        <p:txBody>
          <a:bodyPr>
            <a:normAutofit fontScale="90000"/>
          </a:bodyPr>
          <a:lstStyle/>
          <a:p>
            <a:r>
              <a:rPr lang="en-GB"/>
              <a:t>What do we want from a digital EHCP solution?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9B3F19-EF71-B589-1A74-E3DB48DDF25C}"/>
              </a:ext>
            </a:extLst>
          </p:cNvPr>
          <p:cNvSpPr txBox="1"/>
          <p:nvPr/>
        </p:nvSpPr>
        <p:spPr>
          <a:xfrm>
            <a:off x="0" y="715677"/>
            <a:ext cx="1186730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/>
              <a:t>Submit requests online: </a:t>
            </a:r>
            <a:r>
              <a:rPr lang="en-GB" sz="2000"/>
              <a:t>Parents, carers and schools able to submit EHCP assessment requests through an online portal, making the process quick and convenient.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/>
              <a:t>All information in one place: </a:t>
            </a:r>
            <a:r>
              <a:rPr lang="en-GB" sz="2000"/>
              <a:t>A central repository for all information related to a child's or young person's plan, making it easily accessible to families, professionals, and practitioners.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/>
              <a:t>Multi-agency collaboration: </a:t>
            </a:r>
            <a:r>
              <a:rPr lang="en-GB" sz="2000"/>
              <a:t>Stakeholders, including education, health, and social care professionals to be able to collaborate, ensuring a holistic approach to the child’s needs.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/>
              <a:t>Transparency and tracking: </a:t>
            </a:r>
            <a:r>
              <a:rPr lang="en-GB" sz="2000"/>
              <a:t>Families able to see what's happening with the plan, track progress, and know who is doing what.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/>
              <a:t>Access to draft plans: </a:t>
            </a:r>
            <a:r>
              <a:rPr lang="en-GB" sz="2000"/>
              <a:t>All stakeholders able to review and provide input on draft plans before they are finalised, ensuring that the plan is comprehensive and meets the child's needs.</a:t>
            </a:r>
          </a:p>
          <a:p>
            <a:endParaRPr lang="en-GB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/>
              <a:t>Reminders and notifications: </a:t>
            </a:r>
            <a:r>
              <a:rPr lang="en-GB" sz="2000"/>
              <a:t>Automated reminders for important deadlines, such as annual reviews, ensuring that all key people are prepared and can contribute effectively.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/>
              <a:t>Secure access: </a:t>
            </a:r>
            <a:r>
              <a:rPr lang="en-GB" sz="2000"/>
              <a:t>Sensitive information is protected and only accessible to authorised users.</a:t>
            </a:r>
          </a:p>
        </p:txBody>
      </p:sp>
    </p:spTree>
    <p:extLst>
      <p:ext uri="{BB962C8B-B14F-4D97-AF65-F5344CB8AC3E}">
        <p14:creationId xmlns:p14="http://schemas.microsoft.com/office/powerpoint/2010/main" val="1270220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D7171-D0E4-3EE4-6A80-6EFC47113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36" y="108326"/>
            <a:ext cx="10022541" cy="707462"/>
          </a:xfrm>
        </p:spPr>
        <p:txBody>
          <a:bodyPr>
            <a:normAutofit/>
          </a:bodyPr>
          <a:lstStyle/>
          <a:p>
            <a:r>
              <a:rPr lang="en-GB"/>
              <a:t>Next Steps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CB7D12-7342-745B-1FF2-06A0F38CFE7A}"/>
              </a:ext>
            </a:extLst>
          </p:cNvPr>
          <p:cNvSpPr txBox="1"/>
          <p:nvPr/>
        </p:nvSpPr>
        <p:spPr>
          <a:xfrm>
            <a:off x="143436" y="920621"/>
            <a:ext cx="12048564" cy="15388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/>
              <a:t>Complete the Options Appraisal to identify a preferred solution.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/>
              <a:t>Engage with partners and stakeholders to understand their experiences and requirements.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5C06FE-F3ED-C28D-32BE-4E05A6FD70EC}"/>
              </a:ext>
            </a:extLst>
          </p:cNvPr>
          <p:cNvSpPr txBox="1"/>
          <p:nvPr/>
        </p:nvSpPr>
        <p:spPr>
          <a:xfrm>
            <a:off x="1062316" y="2707774"/>
            <a:ext cx="93681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/>
              <a:t>Would you like to be involved?</a:t>
            </a:r>
          </a:p>
          <a:p>
            <a:pPr algn="ctr"/>
            <a:endParaRPr lang="en-GB" sz="2800"/>
          </a:p>
          <a:p>
            <a:pPr algn="ctr"/>
            <a:r>
              <a:rPr lang="en-GB" sz="2800"/>
              <a:t>Please email Lucy Wade</a:t>
            </a:r>
          </a:p>
          <a:p>
            <a:pPr algn="ctr"/>
            <a:r>
              <a:rPr lang="en-GB" sz="2800">
                <a:hlinkClick r:id="rId2"/>
              </a:rPr>
              <a:t>lucy.wade@northyorks.gov.uk</a:t>
            </a:r>
            <a:r>
              <a:rPr lang="en-GB" sz="280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73F074-4BEC-4003-C9D6-8C6416A27A15}"/>
              </a:ext>
            </a:extLst>
          </p:cNvPr>
          <p:cNvSpPr txBox="1">
            <a:spLocks/>
          </p:cNvSpPr>
          <p:nvPr/>
        </p:nvSpPr>
        <p:spPr>
          <a:xfrm>
            <a:off x="2501152" y="5477434"/>
            <a:ext cx="6490447" cy="707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548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096545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Y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489"/>
      </a:accent1>
      <a:accent2>
        <a:srgbClr val="347121"/>
      </a:accent2>
      <a:accent3>
        <a:srgbClr val="866243"/>
      </a:accent3>
      <a:accent4>
        <a:srgbClr val="942A86"/>
      </a:accent4>
      <a:accent5>
        <a:srgbClr val="FAC52D"/>
      </a:accent5>
      <a:accent6>
        <a:srgbClr val="70AD47"/>
      </a:accent6>
      <a:hlink>
        <a:srgbClr val="005489"/>
      </a:hlink>
      <a:folHlink>
        <a:srgbClr val="0054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C4E1CC5-54B4-41AA-8DBD-D3A816254C8A}" vid="{F71FE226-ED2E-4992-998E-B43FFC771BC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5DFB176560E34EA3389D552208FE38" ma:contentTypeVersion="20" ma:contentTypeDescription="Create a new document." ma:contentTypeScope="" ma:versionID="428b19ee8689ee751cb4b15cda212938">
  <xsd:schema xmlns:xsd="http://www.w3.org/2001/XMLSchema" xmlns:xs="http://www.w3.org/2001/XMLSchema" xmlns:p="http://schemas.microsoft.com/office/2006/metadata/properties" xmlns:ns2="a36d4ee3-d111-4396-abc9-1846d9957ae3" xmlns:ns3="8b8f403f-a50c-4d55-9e25-ff58b8d3be40" targetNamespace="http://schemas.microsoft.com/office/2006/metadata/properties" ma:root="true" ma:fieldsID="27ee08e49870b8102d5c25e586169f87" ns2:_="" ns3:_="">
    <xsd:import namespace="a36d4ee3-d111-4396-abc9-1846d9957ae3"/>
    <xsd:import namespace="8b8f403f-a50c-4d55-9e25-ff58b8d3be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d4ee3-d111-4396-abc9-1846d9957a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47a77f1-cf3c-4eb3-ad1c-cfadb09ca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f403f-a50c-4d55-9e25-ff58b8d3be40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354db03-4d23-4d85-8207-b5b8c204c786}" ma:internalName="TaxCatchAll" ma:showField="CatchAllData" ma:web="8b8f403f-a50c-4d55-9e25-ff58b8d3be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8f403f-a50c-4d55-9e25-ff58b8d3be40" xsi:nil="true"/>
    <lcf76f155ced4ddcb4097134ff3c332f xmlns="a36d4ee3-d111-4396-abc9-1846d9957ae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3842BFD-278C-4580-AE1D-CC81B857913B}">
  <ds:schemaRefs>
    <ds:schemaRef ds:uri="8b8f403f-a50c-4d55-9e25-ff58b8d3be40"/>
    <ds:schemaRef ds:uri="a36d4ee3-d111-4396-abc9-1846d9957a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76C895C-37E1-4EE4-BEB2-A61158C5DF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540594-9720-4B4C-BDD2-1D74C6F0387F}">
  <ds:schemaRefs>
    <ds:schemaRef ds:uri="http://purl.org/dc/terms/"/>
    <ds:schemaRef ds:uri="8b8f403f-a50c-4d55-9e25-ff58b8d3be40"/>
    <ds:schemaRef ds:uri="a36d4ee3-d111-4396-abc9-1846d9957ae3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</TotalTime>
  <Words>748</Words>
  <Application>Microsoft Office PowerPoint</Application>
  <PresentationFormat>Widescreen</PresentationFormat>
  <Paragraphs>79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Segoe UI</vt:lpstr>
      <vt:lpstr>Office Theme</vt:lpstr>
      <vt:lpstr>2937 Digital EHCP Project SENCO Networks</vt:lpstr>
      <vt:lpstr>Project background</vt:lpstr>
      <vt:lpstr>Project Objectives</vt:lpstr>
      <vt:lpstr>Project approach</vt:lpstr>
      <vt:lpstr>PowerPoint Presentation</vt:lpstr>
      <vt:lpstr>What are the issues we have identified?</vt:lpstr>
      <vt:lpstr>What do we want from a digital EHCP solution?</vt:lpstr>
      <vt:lpstr>Next Steps</vt:lpstr>
    </vt:vector>
  </TitlesOfParts>
  <Company>North Yorkshire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Morris</dc:creator>
  <cp:lastModifiedBy>Lucy Wade</cp:lastModifiedBy>
  <cp:revision>3</cp:revision>
  <dcterms:created xsi:type="dcterms:W3CDTF">2024-02-27T15:03:20Z</dcterms:created>
  <dcterms:modified xsi:type="dcterms:W3CDTF">2025-02-05T09:08:27Z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ecdfc32-7be5-4b17-9f97-00453388bdd7_Enabled">
    <vt:lpwstr>true</vt:lpwstr>
  </property>
  <property fmtid="{D5CDD505-2E9C-101B-9397-08002B2CF9AE}" pid="3" name="MSIP_Label_3ecdfc32-7be5-4b17-9f97-00453388bdd7_SetDate">
    <vt:lpwstr>2022-06-08T18:49:47Z</vt:lpwstr>
  </property>
  <property fmtid="{D5CDD505-2E9C-101B-9397-08002B2CF9AE}" pid="4" name="MSIP_Label_3ecdfc32-7be5-4b17-9f97-00453388bdd7_Method">
    <vt:lpwstr>Standard</vt:lpwstr>
  </property>
  <property fmtid="{D5CDD505-2E9C-101B-9397-08002B2CF9AE}" pid="5" name="MSIP_Label_3ecdfc32-7be5-4b17-9f97-00453388bdd7_Name">
    <vt:lpwstr>OFFICIAL</vt:lpwstr>
  </property>
  <property fmtid="{D5CDD505-2E9C-101B-9397-08002B2CF9AE}" pid="6" name="MSIP_Label_3ecdfc32-7be5-4b17-9f97-00453388bdd7_SiteId">
    <vt:lpwstr>ad3d9c73-9830-44a1-b487-e1055441c70e</vt:lpwstr>
  </property>
  <property fmtid="{D5CDD505-2E9C-101B-9397-08002B2CF9AE}" pid="7" name="MSIP_Label_3ecdfc32-7be5-4b17-9f97-00453388bdd7_ActionId">
    <vt:lpwstr>cd6ddabf-fe2f-41b7-b8b1-00005cf1a473</vt:lpwstr>
  </property>
  <property fmtid="{D5CDD505-2E9C-101B-9397-08002B2CF9AE}" pid="8" name="MSIP_Label_3ecdfc32-7be5-4b17-9f97-00453388bdd7_ContentBits">
    <vt:lpwstr>2</vt:lpwstr>
  </property>
  <property fmtid="{D5CDD505-2E9C-101B-9397-08002B2CF9AE}" pid="9" name="ContentTypeId">
    <vt:lpwstr>0x0101001F5DFB176560E34EA3389D552208FE38</vt:lpwstr>
  </property>
  <property fmtid="{D5CDD505-2E9C-101B-9397-08002B2CF9AE}" pid="10" name="MediaServiceImageTags">
    <vt:lpwstr/>
  </property>
</Properties>
</file>