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2"/>
  </p:notesMasterIdLst>
  <p:sldIdLst>
    <p:sldId id="258" r:id="rId5"/>
    <p:sldId id="257" r:id="rId6"/>
    <p:sldId id="256" r:id="rId7"/>
    <p:sldId id="264" r:id="rId8"/>
    <p:sldId id="283" r:id="rId9"/>
    <p:sldId id="284" r:id="rId10"/>
    <p:sldId id="285" r:id="rId11"/>
    <p:sldId id="286" r:id="rId12"/>
    <p:sldId id="287" r:id="rId13"/>
    <p:sldId id="288" r:id="rId14"/>
    <p:sldId id="424" r:id="rId15"/>
    <p:sldId id="418" r:id="rId16"/>
    <p:sldId id="277" r:id="rId17"/>
    <p:sldId id="422" r:id="rId18"/>
    <p:sldId id="349" r:id="rId19"/>
    <p:sldId id="333" r:id="rId20"/>
    <p:sldId id="348" r:id="rId21"/>
    <p:sldId id="419" r:id="rId22"/>
    <p:sldId id="335" r:id="rId23"/>
    <p:sldId id="336" r:id="rId24"/>
    <p:sldId id="420" r:id="rId25"/>
    <p:sldId id="311" r:id="rId26"/>
    <p:sldId id="399" r:id="rId27"/>
    <p:sldId id="402" r:id="rId28"/>
    <p:sldId id="421" r:id="rId29"/>
    <p:sldId id="423" r:id="rId30"/>
    <p:sldId id="400" r:id="rId31"/>
    <p:sldId id="324" r:id="rId32"/>
    <p:sldId id="404" r:id="rId33"/>
    <p:sldId id="415" r:id="rId34"/>
    <p:sldId id="409" r:id="rId35"/>
    <p:sldId id="411" r:id="rId36"/>
    <p:sldId id="412" r:id="rId37"/>
    <p:sldId id="410" r:id="rId38"/>
    <p:sldId id="413" r:id="rId39"/>
    <p:sldId id="300" r:id="rId40"/>
    <p:sldId id="394" r:id="rId41"/>
    <p:sldId id="395" r:id="rId42"/>
    <p:sldId id="396" r:id="rId43"/>
    <p:sldId id="403" r:id="rId44"/>
    <p:sldId id="398" r:id="rId45"/>
    <p:sldId id="416" r:id="rId46"/>
    <p:sldId id="405" r:id="rId47"/>
    <p:sldId id="393" r:id="rId48"/>
    <p:sldId id="407" r:id="rId49"/>
    <p:sldId id="406" r:id="rId50"/>
    <p:sldId id="263"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4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786347-306A-4C02-BE54-281CCA9DE612}" v="1" dt="2024-12-08T21:53:14.3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6/11/relationships/changesInfo" Target="changesInfos/changesInfo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acey Gould" userId="S::stacey.gould@northyorks.gov.uk::b6104169-20f6-4d87-ad38-998a6afcf067" providerId="AD" clId="Web-{205924FE-EB54-B611-3728-6C5DD6601BE8}"/>
    <pc:docChg chg="modSld">
      <pc:chgData name="Stacey Gould" userId="S::stacey.gould@northyorks.gov.uk::b6104169-20f6-4d87-ad38-998a6afcf067" providerId="AD" clId="Web-{205924FE-EB54-B611-3728-6C5DD6601BE8}" dt="2024-09-13T10:59:08.630" v="165" actId="20577"/>
      <pc:docMkLst>
        <pc:docMk/>
      </pc:docMkLst>
      <pc:sldChg chg="modSp">
        <pc:chgData name="Stacey Gould" userId="S::stacey.gould@northyorks.gov.uk::b6104169-20f6-4d87-ad38-998a6afcf067" providerId="AD" clId="Web-{205924FE-EB54-B611-3728-6C5DD6601BE8}" dt="2024-09-13T10:57:18.814" v="21" actId="20577"/>
        <pc:sldMkLst>
          <pc:docMk/>
          <pc:sldMk cId="4154102852" sldId="412"/>
        </pc:sldMkLst>
        <pc:spChg chg="mod">
          <ac:chgData name="Stacey Gould" userId="S::stacey.gould@northyorks.gov.uk::b6104169-20f6-4d87-ad38-998a6afcf067" providerId="AD" clId="Web-{205924FE-EB54-B611-3728-6C5DD6601BE8}" dt="2024-09-13T10:57:18.814" v="21" actId="20577"/>
          <ac:spMkLst>
            <pc:docMk/>
            <pc:sldMk cId="4154102852" sldId="412"/>
            <ac:spMk id="3" creationId="{1C3D8E48-5F95-162F-E0BB-DD80F42CF8A6}"/>
          </ac:spMkLst>
        </pc:spChg>
      </pc:sldChg>
      <pc:sldChg chg="delSp modSp">
        <pc:chgData name="Stacey Gould" userId="S::stacey.gould@northyorks.gov.uk::b6104169-20f6-4d87-ad38-998a6afcf067" providerId="AD" clId="Web-{205924FE-EB54-B611-3728-6C5DD6601BE8}" dt="2024-09-13T10:59:08.630" v="165" actId="20577"/>
        <pc:sldMkLst>
          <pc:docMk/>
          <pc:sldMk cId="3350189435" sldId="413"/>
        </pc:sldMkLst>
        <pc:spChg chg="mod">
          <ac:chgData name="Stacey Gould" userId="S::stacey.gould@northyorks.gov.uk::b6104169-20f6-4d87-ad38-998a6afcf067" providerId="AD" clId="Web-{205924FE-EB54-B611-3728-6C5DD6601BE8}" dt="2024-09-13T10:58:10.222" v="49" actId="20577"/>
          <ac:spMkLst>
            <pc:docMk/>
            <pc:sldMk cId="3350189435" sldId="413"/>
            <ac:spMk id="8" creationId="{C897852C-776B-5469-AEF9-72116E7235DD}"/>
          </ac:spMkLst>
        </pc:spChg>
        <pc:spChg chg="mod">
          <ac:chgData name="Stacey Gould" userId="S::stacey.gould@northyorks.gov.uk::b6104169-20f6-4d87-ad38-998a6afcf067" providerId="AD" clId="Web-{205924FE-EB54-B611-3728-6C5DD6601BE8}" dt="2024-09-13T10:59:08.630" v="165" actId="20577"/>
          <ac:spMkLst>
            <pc:docMk/>
            <pc:sldMk cId="3350189435" sldId="413"/>
            <ac:spMk id="9" creationId="{9D3EFCE5-23C9-DFE1-85EB-E1964F708424}"/>
          </ac:spMkLst>
        </pc:spChg>
        <pc:spChg chg="del">
          <ac:chgData name="Stacey Gould" userId="S::stacey.gould@northyorks.gov.uk::b6104169-20f6-4d87-ad38-998a6afcf067" providerId="AD" clId="Web-{205924FE-EB54-B611-3728-6C5DD6601BE8}" dt="2024-09-13T10:58:59.224" v="161"/>
          <ac:spMkLst>
            <pc:docMk/>
            <pc:sldMk cId="3350189435" sldId="413"/>
            <ac:spMk id="11" creationId="{AD8E7132-8193-4079-8E6B-15A4B796A899}"/>
          </ac:spMkLst>
        </pc:spChg>
      </pc:sldChg>
    </pc:docChg>
  </pc:docChgLst>
  <pc:docChgLst>
    <pc:chgData name="Stacey Gould" userId="S::stacey.gould@northyorks.gov.uk::b6104169-20f6-4d87-ad38-998a6afcf067" providerId="AD" clId="Web-{C7EC9378-F6C0-EC16-02A7-E16097355CC3}"/>
    <pc:docChg chg="addSld delSld modSld sldOrd">
      <pc:chgData name="Stacey Gould" userId="S::stacey.gould@northyorks.gov.uk::b6104169-20f6-4d87-ad38-998a6afcf067" providerId="AD" clId="Web-{C7EC9378-F6C0-EC16-02A7-E16097355CC3}" dt="2024-10-04T07:28:23.859" v="264" actId="20577"/>
      <pc:docMkLst>
        <pc:docMk/>
      </pc:docMkLst>
      <pc:sldChg chg="addSp modSp add">
        <pc:chgData name="Stacey Gould" userId="S::stacey.gould@northyorks.gov.uk::b6104169-20f6-4d87-ad38-998a6afcf067" providerId="AD" clId="Web-{C7EC9378-F6C0-EC16-02A7-E16097355CC3}" dt="2024-10-04T07:18:31.344" v="14" actId="20577"/>
        <pc:sldMkLst>
          <pc:docMk/>
          <pc:sldMk cId="3444338465" sldId="256"/>
        </pc:sldMkLst>
        <pc:spChg chg="mod">
          <ac:chgData name="Stacey Gould" userId="S::stacey.gould@northyorks.gov.uk::b6104169-20f6-4d87-ad38-998a6afcf067" providerId="AD" clId="Web-{C7EC9378-F6C0-EC16-02A7-E16097355CC3}" dt="2024-10-04T07:18:19.531" v="9" actId="14100"/>
          <ac:spMkLst>
            <pc:docMk/>
            <pc:sldMk cId="3444338465" sldId="256"/>
            <ac:spMk id="3" creationId="{8623AA12-8FD3-B020-EB60-2FC9E73C073E}"/>
          </ac:spMkLst>
        </pc:spChg>
        <pc:spChg chg="add mod">
          <ac:chgData name="Stacey Gould" userId="S::stacey.gould@northyorks.gov.uk::b6104169-20f6-4d87-ad38-998a6afcf067" providerId="AD" clId="Web-{C7EC9378-F6C0-EC16-02A7-E16097355CC3}" dt="2024-10-04T07:18:31.344" v="14" actId="20577"/>
          <ac:spMkLst>
            <pc:docMk/>
            <pc:sldMk cId="3444338465" sldId="256"/>
            <ac:spMk id="4" creationId="{363223B3-E44B-0D37-93BF-CC786E7FA990}"/>
          </ac:spMkLst>
        </pc:spChg>
      </pc:sldChg>
      <pc:sldChg chg="modSp">
        <pc:chgData name="Stacey Gould" userId="S::stacey.gould@northyorks.gov.uk::b6104169-20f6-4d87-ad38-998a6afcf067" providerId="AD" clId="Web-{C7EC9378-F6C0-EC16-02A7-E16097355CC3}" dt="2024-10-04T07:28:23.859" v="264" actId="20577"/>
        <pc:sldMkLst>
          <pc:docMk/>
          <pc:sldMk cId="4254855994" sldId="257"/>
        </pc:sldMkLst>
        <pc:spChg chg="mod">
          <ac:chgData name="Stacey Gould" userId="S::stacey.gould@northyorks.gov.uk::b6104169-20f6-4d87-ad38-998a6afcf067" providerId="AD" clId="Web-{C7EC9378-F6C0-EC16-02A7-E16097355CC3}" dt="2024-10-04T07:28:23.859" v="264" actId="20577"/>
          <ac:spMkLst>
            <pc:docMk/>
            <pc:sldMk cId="4254855994" sldId="257"/>
            <ac:spMk id="3" creationId="{00000000-0000-0000-0000-000000000000}"/>
          </ac:spMkLst>
        </pc:spChg>
      </pc:sldChg>
      <pc:sldChg chg="modSp">
        <pc:chgData name="Stacey Gould" userId="S::stacey.gould@northyorks.gov.uk::b6104169-20f6-4d87-ad38-998a6afcf067" providerId="AD" clId="Web-{C7EC9378-F6C0-EC16-02A7-E16097355CC3}" dt="2024-10-04T07:21:31.085" v="63" actId="20577"/>
        <pc:sldMkLst>
          <pc:docMk/>
          <pc:sldMk cId="2025607860" sldId="263"/>
        </pc:sldMkLst>
        <pc:spChg chg="mod">
          <ac:chgData name="Stacey Gould" userId="S::stacey.gould@northyorks.gov.uk::b6104169-20f6-4d87-ad38-998a6afcf067" providerId="AD" clId="Web-{C7EC9378-F6C0-EC16-02A7-E16097355CC3}" dt="2024-10-04T07:21:31.085" v="63" actId="20577"/>
          <ac:spMkLst>
            <pc:docMk/>
            <pc:sldMk cId="2025607860" sldId="263"/>
            <ac:spMk id="3" creationId="{253DA561-DB2F-4498-B099-7F78953B371D}"/>
          </ac:spMkLst>
        </pc:spChg>
      </pc:sldChg>
      <pc:sldChg chg="add">
        <pc:chgData name="Stacey Gould" userId="S::stacey.gould@northyorks.gov.uk::b6104169-20f6-4d87-ad38-998a6afcf067" providerId="AD" clId="Web-{C7EC9378-F6C0-EC16-02A7-E16097355CC3}" dt="2024-10-04T07:18:06.219" v="1"/>
        <pc:sldMkLst>
          <pc:docMk/>
          <pc:sldMk cId="2608628217" sldId="264"/>
        </pc:sldMkLst>
      </pc:sldChg>
      <pc:sldChg chg="add">
        <pc:chgData name="Stacey Gould" userId="S::stacey.gould@northyorks.gov.uk::b6104169-20f6-4d87-ad38-998a6afcf067" providerId="AD" clId="Web-{C7EC9378-F6C0-EC16-02A7-E16097355CC3}" dt="2024-10-04T07:18:06.219" v="2"/>
        <pc:sldMkLst>
          <pc:docMk/>
          <pc:sldMk cId="2325312227" sldId="283"/>
        </pc:sldMkLst>
      </pc:sldChg>
      <pc:sldChg chg="add">
        <pc:chgData name="Stacey Gould" userId="S::stacey.gould@northyorks.gov.uk::b6104169-20f6-4d87-ad38-998a6afcf067" providerId="AD" clId="Web-{C7EC9378-F6C0-EC16-02A7-E16097355CC3}" dt="2024-10-04T07:18:06.234" v="3"/>
        <pc:sldMkLst>
          <pc:docMk/>
          <pc:sldMk cId="1943149266" sldId="284"/>
        </pc:sldMkLst>
      </pc:sldChg>
      <pc:sldChg chg="add">
        <pc:chgData name="Stacey Gould" userId="S::stacey.gould@northyorks.gov.uk::b6104169-20f6-4d87-ad38-998a6afcf067" providerId="AD" clId="Web-{C7EC9378-F6C0-EC16-02A7-E16097355CC3}" dt="2024-10-04T07:18:06.234" v="4"/>
        <pc:sldMkLst>
          <pc:docMk/>
          <pc:sldMk cId="4265701138" sldId="285"/>
        </pc:sldMkLst>
      </pc:sldChg>
      <pc:sldChg chg="add">
        <pc:chgData name="Stacey Gould" userId="S::stacey.gould@northyorks.gov.uk::b6104169-20f6-4d87-ad38-998a6afcf067" providerId="AD" clId="Web-{C7EC9378-F6C0-EC16-02A7-E16097355CC3}" dt="2024-10-04T07:18:06.250" v="5"/>
        <pc:sldMkLst>
          <pc:docMk/>
          <pc:sldMk cId="2839440322" sldId="286"/>
        </pc:sldMkLst>
      </pc:sldChg>
      <pc:sldChg chg="add">
        <pc:chgData name="Stacey Gould" userId="S::stacey.gould@northyorks.gov.uk::b6104169-20f6-4d87-ad38-998a6afcf067" providerId="AD" clId="Web-{C7EC9378-F6C0-EC16-02A7-E16097355CC3}" dt="2024-10-04T07:18:06.266" v="6"/>
        <pc:sldMkLst>
          <pc:docMk/>
          <pc:sldMk cId="61766956" sldId="287"/>
        </pc:sldMkLst>
      </pc:sldChg>
      <pc:sldChg chg="add">
        <pc:chgData name="Stacey Gould" userId="S::stacey.gould@northyorks.gov.uk::b6104169-20f6-4d87-ad38-998a6afcf067" providerId="AD" clId="Web-{C7EC9378-F6C0-EC16-02A7-E16097355CC3}" dt="2024-10-04T07:18:06.266" v="7"/>
        <pc:sldMkLst>
          <pc:docMk/>
          <pc:sldMk cId="913733983" sldId="288"/>
        </pc:sldMkLst>
      </pc:sldChg>
      <pc:sldChg chg="del">
        <pc:chgData name="Stacey Gould" userId="S::stacey.gould@northyorks.gov.uk::b6104169-20f6-4d87-ad38-998a6afcf067" providerId="AD" clId="Web-{C7EC9378-F6C0-EC16-02A7-E16097355CC3}" dt="2024-10-04T07:18:09.891" v="8"/>
        <pc:sldMkLst>
          <pc:docMk/>
          <pc:sldMk cId="3625072114" sldId="408"/>
        </pc:sldMkLst>
      </pc:sldChg>
      <pc:sldChg chg="modSp">
        <pc:chgData name="Stacey Gould" userId="S::stacey.gould@northyorks.gov.uk::b6104169-20f6-4d87-ad38-998a6afcf067" providerId="AD" clId="Web-{C7EC9378-F6C0-EC16-02A7-E16097355CC3}" dt="2024-10-04T07:27:34.249" v="257" actId="20577"/>
        <pc:sldMkLst>
          <pc:docMk/>
          <pc:sldMk cId="803809192" sldId="409"/>
        </pc:sldMkLst>
        <pc:spChg chg="mod">
          <ac:chgData name="Stacey Gould" userId="S::stacey.gould@northyorks.gov.uk::b6104169-20f6-4d87-ad38-998a6afcf067" providerId="AD" clId="Web-{C7EC9378-F6C0-EC16-02A7-E16097355CC3}" dt="2024-10-04T07:27:34.249" v="257" actId="20577"/>
          <ac:spMkLst>
            <pc:docMk/>
            <pc:sldMk cId="803809192" sldId="409"/>
            <ac:spMk id="3" creationId="{6F1D21B6-EF85-99D9-709A-449537C61F34}"/>
          </ac:spMkLst>
        </pc:spChg>
      </pc:sldChg>
      <pc:sldChg chg="modSp">
        <pc:chgData name="Stacey Gould" userId="S::stacey.gould@northyorks.gov.uk::b6104169-20f6-4d87-ad38-998a6afcf067" providerId="AD" clId="Web-{C7EC9378-F6C0-EC16-02A7-E16097355CC3}" dt="2024-10-04T07:20:29.659" v="43" actId="20577"/>
        <pc:sldMkLst>
          <pc:docMk/>
          <pc:sldMk cId="4244572374" sldId="410"/>
        </pc:sldMkLst>
        <pc:spChg chg="mod">
          <ac:chgData name="Stacey Gould" userId="S::stacey.gould@northyorks.gov.uk::b6104169-20f6-4d87-ad38-998a6afcf067" providerId="AD" clId="Web-{C7EC9378-F6C0-EC16-02A7-E16097355CC3}" dt="2024-10-04T07:20:29.659" v="43" actId="20577"/>
          <ac:spMkLst>
            <pc:docMk/>
            <pc:sldMk cId="4244572374" sldId="410"/>
            <ac:spMk id="3" creationId="{11321753-1BC3-6D5D-3EEB-CD4CDF5F8ECD}"/>
          </ac:spMkLst>
        </pc:spChg>
      </pc:sldChg>
      <pc:sldChg chg="modSp">
        <pc:chgData name="Stacey Gould" userId="S::stacey.gould@northyorks.gov.uk::b6104169-20f6-4d87-ad38-998a6afcf067" providerId="AD" clId="Web-{C7EC9378-F6C0-EC16-02A7-E16097355CC3}" dt="2024-10-04T07:27:53.921" v="262" actId="20577"/>
        <pc:sldMkLst>
          <pc:docMk/>
          <pc:sldMk cId="925809145" sldId="411"/>
        </pc:sldMkLst>
        <pc:spChg chg="mod">
          <ac:chgData name="Stacey Gould" userId="S::stacey.gould@northyorks.gov.uk::b6104169-20f6-4d87-ad38-998a6afcf067" providerId="AD" clId="Web-{C7EC9378-F6C0-EC16-02A7-E16097355CC3}" dt="2024-10-04T07:27:53.921" v="262" actId="20577"/>
          <ac:spMkLst>
            <pc:docMk/>
            <pc:sldMk cId="925809145" sldId="411"/>
            <ac:spMk id="3" creationId="{6240D23F-31B9-8323-2066-A28A318A1BA6}"/>
          </ac:spMkLst>
        </pc:spChg>
      </pc:sldChg>
      <pc:sldChg chg="modSp new">
        <pc:chgData name="Stacey Gould" userId="S::stacey.gould@northyorks.gov.uk::b6104169-20f6-4d87-ad38-998a6afcf067" providerId="AD" clId="Web-{C7EC9378-F6C0-EC16-02A7-E16097355CC3}" dt="2024-10-04T07:20:57.660" v="56" actId="20577"/>
        <pc:sldMkLst>
          <pc:docMk/>
          <pc:sldMk cId="2885627369" sldId="414"/>
        </pc:sldMkLst>
        <pc:spChg chg="mod">
          <ac:chgData name="Stacey Gould" userId="S::stacey.gould@northyorks.gov.uk::b6104169-20f6-4d87-ad38-998a6afcf067" providerId="AD" clId="Web-{C7EC9378-F6C0-EC16-02A7-E16097355CC3}" dt="2024-10-04T07:20:49.613" v="45" actId="20577"/>
          <ac:spMkLst>
            <pc:docMk/>
            <pc:sldMk cId="2885627369" sldId="414"/>
            <ac:spMk id="2" creationId="{E97EDCAD-DC2B-17FE-9825-AEB3B26D4F54}"/>
          </ac:spMkLst>
        </pc:spChg>
        <pc:spChg chg="mod">
          <ac:chgData name="Stacey Gould" userId="S::stacey.gould@northyorks.gov.uk::b6104169-20f6-4d87-ad38-998a6afcf067" providerId="AD" clId="Web-{C7EC9378-F6C0-EC16-02A7-E16097355CC3}" dt="2024-10-04T07:20:57.660" v="56" actId="20577"/>
          <ac:spMkLst>
            <pc:docMk/>
            <pc:sldMk cId="2885627369" sldId="414"/>
            <ac:spMk id="3" creationId="{78100895-F223-7235-3FBB-588E8F26B197}"/>
          </ac:spMkLst>
        </pc:spChg>
      </pc:sldChg>
      <pc:sldChg chg="modSp new ord">
        <pc:chgData name="Stacey Gould" userId="S::stacey.gould@northyorks.gov.uk::b6104169-20f6-4d87-ad38-998a6afcf067" providerId="AD" clId="Web-{C7EC9378-F6C0-EC16-02A7-E16097355CC3}" dt="2024-10-04T07:26:40.888" v="240"/>
        <pc:sldMkLst>
          <pc:docMk/>
          <pc:sldMk cId="538572953" sldId="415"/>
        </pc:sldMkLst>
        <pc:spChg chg="mod">
          <ac:chgData name="Stacey Gould" userId="S::stacey.gould@northyorks.gov.uk::b6104169-20f6-4d87-ad38-998a6afcf067" providerId="AD" clId="Web-{C7EC9378-F6C0-EC16-02A7-E16097355CC3}" dt="2024-10-04T07:26:04.997" v="239" actId="20577"/>
          <ac:spMkLst>
            <pc:docMk/>
            <pc:sldMk cId="538572953" sldId="415"/>
            <ac:spMk id="2" creationId="{0646ADE9-A0F5-162D-67CB-5F95ED9A02F7}"/>
          </ac:spMkLst>
        </pc:spChg>
        <pc:spChg chg="mod">
          <ac:chgData name="Stacey Gould" userId="S::stacey.gould@northyorks.gov.uk::b6104169-20f6-4d87-ad38-998a6afcf067" providerId="AD" clId="Web-{C7EC9378-F6C0-EC16-02A7-E16097355CC3}" dt="2024-10-04T07:25:58.590" v="237" actId="20577"/>
          <ac:spMkLst>
            <pc:docMk/>
            <pc:sldMk cId="538572953" sldId="415"/>
            <ac:spMk id="3" creationId="{82F44953-12EB-414F-5994-4BD423F56C27}"/>
          </ac:spMkLst>
        </pc:spChg>
      </pc:sldChg>
    </pc:docChg>
  </pc:docChgLst>
  <pc:docChgLst>
    <pc:chgData name="Stacey Gould" userId="S::stacey.gould@northyorks.gov.uk::b6104169-20f6-4d87-ad38-998a6afcf067" providerId="AD" clId="Web-{87DB8096-6560-0FD0-8F0C-A3453AD148FA}"/>
    <pc:docChg chg="mod addSld delSld modSld modMainMaster">
      <pc:chgData name="Stacey Gould" userId="S::stacey.gould@northyorks.gov.uk::b6104169-20f6-4d87-ad38-998a6afcf067" providerId="AD" clId="Web-{87DB8096-6560-0FD0-8F0C-A3453AD148FA}" dt="2024-10-04T07:33:09.341" v="66" actId="1076"/>
      <pc:docMkLst>
        <pc:docMk/>
      </pc:docMkLst>
      <pc:sldChg chg="addSp delSp modSp new">
        <pc:chgData name="Stacey Gould" userId="S::stacey.gould@northyorks.gov.uk::b6104169-20f6-4d87-ad38-998a6afcf067" providerId="AD" clId="Web-{87DB8096-6560-0FD0-8F0C-A3453AD148FA}" dt="2024-10-04T07:33:09.341" v="66" actId="1076"/>
        <pc:sldMkLst>
          <pc:docMk/>
          <pc:sldMk cId="466173477" sldId="416"/>
        </pc:sldMkLst>
        <pc:spChg chg="del">
          <ac:chgData name="Stacey Gould" userId="S::stacey.gould@northyorks.gov.uk::b6104169-20f6-4d87-ad38-998a6afcf067" providerId="AD" clId="Web-{87DB8096-6560-0FD0-8F0C-A3453AD148FA}" dt="2024-10-04T07:30:32.571" v="2"/>
          <ac:spMkLst>
            <pc:docMk/>
            <pc:sldMk cId="466173477" sldId="416"/>
            <ac:spMk id="2" creationId="{013600BD-D965-D349-536B-E118DD3BC7E9}"/>
          </ac:spMkLst>
        </pc:spChg>
        <pc:spChg chg="del">
          <ac:chgData name="Stacey Gould" userId="S::stacey.gould@northyorks.gov.uk::b6104169-20f6-4d87-ad38-998a6afcf067" providerId="AD" clId="Web-{87DB8096-6560-0FD0-8F0C-A3453AD148FA}" dt="2024-10-04T07:30:32.571" v="1"/>
          <ac:spMkLst>
            <pc:docMk/>
            <pc:sldMk cId="466173477" sldId="416"/>
            <ac:spMk id="3" creationId="{74A160C9-12B0-A91F-0493-594083F6DEDB}"/>
          </ac:spMkLst>
        </pc:spChg>
        <pc:spChg chg="add mod">
          <ac:chgData name="Stacey Gould" userId="S::stacey.gould@northyorks.gov.uk::b6104169-20f6-4d87-ad38-998a6afcf067" providerId="AD" clId="Web-{87DB8096-6560-0FD0-8F0C-A3453AD148FA}" dt="2024-10-04T07:32:52.137" v="60" actId="14100"/>
          <ac:spMkLst>
            <pc:docMk/>
            <pc:sldMk cId="466173477" sldId="416"/>
            <ac:spMk id="4" creationId="{64F9DFD5-3A3D-2685-C6A0-7F6156577C87}"/>
          </ac:spMkLst>
        </pc:spChg>
        <pc:spChg chg="add mod">
          <ac:chgData name="Stacey Gould" userId="S::stacey.gould@northyorks.gov.uk::b6104169-20f6-4d87-ad38-998a6afcf067" providerId="AD" clId="Web-{87DB8096-6560-0FD0-8F0C-A3453AD148FA}" dt="2024-10-04T07:33:05.044" v="64" actId="1076"/>
          <ac:spMkLst>
            <pc:docMk/>
            <pc:sldMk cId="466173477" sldId="416"/>
            <ac:spMk id="7" creationId="{C60C640F-1894-07AE-1D14-ECE6E0539CE1}"/>
          </ac:spMkLst>
        </pc:spChg>
        <pc:picChg chg="add mod">
          <ac:chgData name="Stacey Gould" userId="S::stacey.gould@northyorks.gov.uk::b6104169-20f6-4d87-ad38-998a6afcf067" providerId="AD" clId="Web-{87DB8096-6560-0FD0-8F0C-A3453AD148FA}" dt="2024-10-04T07:33:09.341" v="66" actId="1076"/>
          <ac:picMkLst>
            <pc:docMk/>
            <pc:sldMk cId="466173477" sldId="416"/>
            <ac:picMk id="6" creationId="{1160DAAA-C273-2AB2-043A-FBC2BBBB60C6}"/>
          </ac:picMkLst>
        </pc:picChg>
      </pc:sldChg>
      <pc:sldChg chg="new del">
        <pc:chgData name="Stacey Gould" userId="S::stacey.gould@northyorks.gov.uk::b6104169-20f6-4d87-ad38-998a6afcf067" providerId="AD" clId="Web-{87DB8096-6560-0FD0-8F0C-A3453AD148FA}" dt="2024-10-04T07:31:55.198" v="20"/>
        <pc:sldMkLst>
          <pc:docMk/>
          <pc:sldMk cId="1885657021" sldId="417"/>
        </pc:sldMkLst>
      </pc:sldChg>
      <pc:sldMasterChg chg="modSp">
        <pc:chgData name="Stacey Gould" userId="S::stacey.gould@northyorks.gov.uk::b6104169-20f6-4d87-ad38-998a6afcf067" providerId="AD" clId="Web-{87DB8096-6560-0FD0-8F0C-A3453AD148FA}" dt="2024-10-04T07:30:55.368" v="9" actId="33475"/>
        <pc:sldMasterMkLst>
          <pc:docMk/>
          <pc:sldMasterMk cId="1157246665" sldId="2147483648"/>
        </pc:sldMasterMkLst>
        <pc:spChg chg="mod">
          <ac:chgData name="Stacey Gould" userId="S::stacey.gould@northyorks.gov.uk::b6104169-20f6-4d87-ad38-998a6afcf067" providerId="AD" clId="Web-{87DB8096-6560-0FD0-8F0C-A3453AD148FA}" dt="2024-10-04T07:30:55.368" v="9" actId="33475"/>
          <ac:spMkLst>
            <pc:docMk/>
            <pc:sldMasterMk cId="1157246665" sldId="2147483648"/>
            <ac:spMk id="7" creationId="{00000000-0000-0000-0000-000000000000}"/>
          </ac:spMkLst>
        </pc:spChg>
      </pc:sldMasterChg>
    </pc:docChg>
  </pc:docChgLst>
  <pc:docChgLst>
    <pc:chgData name="Tracy Johnson-Hughes" userId="S::tracy.johnson-hughes@northyorks.gov.uk::09f2c098-929f-46d2-8edd-15cd620bec41" providerId="AD" clId="Web-{3B7B6C71-E677-4072-A741-47993D0C7345}"/>
    <pc:docChg chg="addSld delSld modSld">
      <pc:chgData name="Tracy Johnson-Hughes" userId="S::tracy.johnson-hughes@northyorks.gov.uk::09f2c098-929f-46d2-8edd-15cd620bec41" providerId="AD" clId="Web-{3B7B6C71-E677-4072-A741-47993D0C7345}" dt="2024-09-13T09:54:44.864" v="702" actId="20577"/>
      <pc:docMkLst>
        <pc:docMk/>
      </pc:docMkLst>
      <pc:sldChg chg="modSp">
        <pc:chgData name="Tracy Johnson-Hughes" userId="S::tracy.johnson-hughes@northyorks.gov.uk::09f2c098-929f-46d2-8edd-15cd620bec41" providerId="AD" clId="Web-{3B7B6C71-E677-4072-A741-47993D0C7345}" dt="2024-09-13T09:19:01.999" v="123" actId="20577"/>
        <pc:sldMkLst>
          <pc:docMk/>
          <pc:sldMk cId="875531078" sldId="300"/>
        </pc:sldMkLst>
        <pc:spChg chg="mod">
          <ac:chgData name="Tracy Johnson-Hughes" userId="S::tracy.johnson-hughes@northyorks.gov.uk::09f2c098-929f-46d2-8edd-15cd620bec41" providerId="AD" clId="Web-{3B7B6C71-E677-4072-A741-47993D0C7345}" dt="2024-09-13T09:19:01.999" v="123" actId="20577"/>
          <ac:spMkLst>
            <pc:docMk/>
            <pc:sldMk cId="875531078" sldId="300"/>
            <ac:spMk id="2" creationId="{9CA09093-8EC9-EB46-13CE-D2A2F71CACE3}"/>
          </ac:spMkLst>
        </pc:spChg>
      </pc:sldChg>
      <pc:sldChg chg="addSp delSp modSp">
        <pc:chgData name="Tracy Johnson-Hughes" userId="S::tracy.johnson-hughes@northyorks.gov.uk::09f2c098-929f-46d2-8edd-15cd620bec41" providerId="AD" clId="Web-{3B7B6C71-E677-4072-A741-47993D0C7345}" dt="2024-09-13T09:41:13.463" v="604" actId="20577"/>
        <pc:sldMkLst>
          <pc:docMk/>
          <pc:sldMk cId="3398829393" sldId="394"/>
        </pc:sldMkLst>
        <pc:spChg chg="mod">
          <ac:chgData name="Tracy Johnson-Hughes" userId="S::tracy.johnson-hughes@northyorks.gov.uk::09f2c098-929f-46d2-8edd-15cd620bec41" providerId="AD" clId="Web-{3B7B6C71-E677-4072-A741-47993D0C7345}" dt="2024-09-13T09:39:20.757" v="569" actId="20577"/>
          <ac:spMkLst>
            <pc:docMk/>
            <pc:sldMk cId="3398829393" sldId="394"/>
            <ac:spMk id="2" creationId="{EC8F8B16-1D79-31FB-86EC-15D56CA72E82}"/>
          </ac:spMkLst>
        </pc:spChg>
        <pc:spChg chg="del">
          <ac:chgData name="Tracy Johnson-Hughes" userId="S::tracy.johnson-hughes@northyorks.gov.uk::09f2c098-929f-46d2-8edd-15cd620bec41" providerId="AD" clId="Web-{3B7B6C71-E677-4072-A741-47993D0C7345}" dt="2024-09-13T09:14:39.225" v="14"/>
          <ac:spMkLst>
            <pc:docMk/>
            <pc:sldMk cId="3398829393" sldId="394"/>
            <ac:spMk id="3" creationId="{875AFDFC-04B0-0E97-7C84-102CFBA1BC1F}"/>
          </ac:spMkLst>
        </pc:spChg>
        <pc:spChg chg="add mod">
          <ac:chgData name="Tracy Johnson-Hughes" userId="S::tracy.johnson-hughes@northyorks.gov.uk::09f2c098-929f-46d2-8edd-15cd620bec41" providerId="AD" clId="Web-{3B7B6C71-E677-4072-A741-47993D0C7345}" dt="2024-09-13T09:41:13.463" v="604" actId="20577"/>
          <ac:spMkLst>
            <pc:docMk/>
            <pc:sldMk cId="3398829393" sldId="394"/>
            <ac:spMk id="5" creationId="{2993D8CA-CB1D-ED52-FC12-26F42F06811C}"/>
          </ac:spMkLst>
        </pc:spChg>
        <pc:spChg chg="add del">
          <ac:chgData name="Tracy Johnson-Hughes" userId="S::tracy.johnson-hughes@northyorks.gov.uk::09f2c098-929f-46d2-8edd-15cd620bec41" providerId="AD" clId="Web-{3B7B6C71-E677-4072-A741-47993D0C7345}" dt="2024-09-13T09:37:43.597" v="538"/>
          <ac:spMkLst>
            <pc:docMk/>
            <pc:sldMk cId="3398829393" sldId="394"/>
            <ac:spMk id="6" creationId="{8C8175B5-5A03-B024-A617-9AE36EB0856C}"/>
          </ac:spMkLst>
        </pc:spChg>
        <pc:spChg chg="add del mod">
          <ac:chgData name="Tracy Johnson-Hughes" userId="S::tracy.johnson-hughes@northyorks.gov.uk::09f2c098-929f-46d2-8edd-15cd620bec41" providerId="AD" clId="Web-{3B7B6C71-E677-4072-A741-47993D0C7345}" dt="2024-09-13T09:40:00.274" v="580"/>
          <ac:spMkLst>
            <pc:docMk/>
            <pc:sldMk cId="3398829393" sldId="394"/>
            <ac:spMk id="7" creationId="{3CFEF5B4-C1F1-9F50-0CCB-B532688977C2}"/>
          </ac:spMkLst>
        </pc:spChg>
        <pc:picChg chg="add mod ord">
          <ac:chgData name="Tracy Johnson-Hughes" userId="S::tracy.johnson-hughes@northyorks.gov.uk::09f2c098-929f-46d2-8edd-15cd620bec41" providerId="AD" clId="Web-{3B7B6C71-E677-4072-A741-47993D0C7345}" dt="2024-09-13T09:15:05.367" v="18" actId="1076"/>
          <ac:picMkLst>
            <pc:docMk/>
            <pc:sldMk cId="3398829393" sldId="394"/>
            <ac:picMk id="4" creationId="{CEB7D19A-680D-9BA8-8081-CA1B16D36B0E}"/>
          </ac:picMkLst>
        </pc:picChg>
      </pc:sldChg>
      <pc:sldChg chg="addSp delSp modSp del">
        <pc:chgData name="Tracy Johnson-Hughes" userId="S::tracy.johnson-hughes@northyorks.gov.uk::09f2c098-929f-46d2-8edd-15cd620bec41" providerId="AD" clId="Web-{3B7B6C71-E677-4072-A741-47993D0C7345}" dt="2024-09-13T09:54:12.254" v="642"/>
        <pc:sldMkLst>
          <pc:docMk/>
          <pc:sldMk cId="166607339" sldId="401"/>
        </pc:sldMkLst>
        <pc:spChg chg="add del mod">
          <ac:chgData name="Tracy Johnson-Hughes" userId="S::tracy.johnson-hughes@northyorks.gov.uk::09f2c098-929f-46d2-8edd-15cd620bec41" providerId="AD" clId="Web-{3B7B6C71-E677-4072-A741-47993D0C7345}" dt="2024-09-13T09:52:52.486" v="631"/>
          <ac:spMkLst>
            <pc:docMk/>
            <pc:sldMk cId="166607339" sldId="401"/>
            <ac:spMk id="2" creationId="{DFA3794E-0887-4578-F415-19F32ACA65B3}"/>
          </ac:spMkLst>
        </pc:spChg>
      </pc:sldChg>
      <pc:sldChg chg="addSp delSp modSp">
        <pc:chgData name="Tracy Johnson-Hughes" userId="S::tracy.johnson-hughes@northyorks.gov.uk::09f2c098-929f-46d2-8edd-15cd620bec41" providerId="AD" clId="Web-{3B7B6C71-E677-4072-A741-47993D0C7345}" dt="2024-09-13T09:12:27.518" v="13"/>
        <pc:sldMkLst>
          <pc:docMk/>
          <pc:sldMk cId="2921996728" sldId="402"/>
        </pc:sldMkLst>
        <pc:spChg chg="del">
          <ac:chgData name="Tracy Johnson-Hughes" userId="S::tracy.johnson-hughes@northyorks.gov.uk::09f2c098-929f-46d2-8edd-15cd620bec41" providerId="AD" clId="Web-{3B7B6C71-E677-4072-A741-47993D0C7345}" dt="2024-09-13T09:12:27.518" v="13"/>
          <ac:spMkLst>
            <pc:docMk/>
            <pc:sldMk cId="2921996728" sldId="402"/>
            <ac:spMk id="2" creationId="{78ACBC3D-2B55-A456-FCCB-5C48E52DD364}"/>
          </ac:spMkLst>
        </pc:spChg>
        <pc:spChg chg="add del mod">
          <ac:chgData name="Tracy Johnson-Hughes" userId="S::tracy.johnson-hughes@northyorks.gov.uk::09f2c098-929f-46d2-8edd-15cd620bec41" providerId="AD" clId="Web-{3B7B6C71-E677-4072-A741-47993D0C7345}" dt="2024-09-13T09:11:42.017" v="8"/>
          <ac:spMkLst>
            <pc:docMk/>
            <pc:sldMk cId="2921996728" sldId="402"/>
            <ac:spMk id="4" creationId="{C34B257E-BFB9-A95E-DF30-224CEFEF1BE9}"/>
          </ac:spMkLst>
        </pc:spChg>
        <pc:spChg chg="add del mod">
          <ac:chgData name="Tracy Johnson-Hughes" userId="S::tracy.johnson-hughes@northyorks.gov.uk::09f2c098-929f-46d2-8edd-15cd620bec41" providerId="AD" clId="Web-{3B7B6C71-E677-4072-A741-47993D0C7345}" dt="2024-09-13T09:12:00.158" v="10"/>
          <ac:spMkLst>
            <pc:docMk/>
            <pc:sldMk cId="2921996728" sldId="402"/>
            <ac:spMk id="8" creationId="{6D063F4D-51E9-70E2-9490-D7AFCCAA85D3}"/>
          </ac:spMkLst>
        </pc:spChg>
        <pc:picChg chg="add del mod ord">
          <ac:chgData name="Tracy Johnson-Hughes" userId="S::tracy.johnson-hughes@northyorks.gov.uk::09f2c098-929f-46d2-8edd-15cd620bec41" providerId="AD" clId="Web-{3B7B6C71-E677-4072-A741-47993D0C7345}" dt="2024-09-13T09:11:57.767" v="9"/>
          <ac:picMkLst>
            <pc:docMk/>
            <pc:sldMk cId="2921996728" sldId="402"/>
            <ac:picMk id="5" creationId="{7A9B4626-2B06-6C26-2715-E5134A34D6FA}"/>
          </ac:picMkLst>
        </pc:picChg>
        <pc:picChg chg="del">
          <ac:chgData name="Tracy Johnson-Hughes" userId="S::tracy.johnson-hughes@northyorks.gov.uk::09f2c098-929f-46d2-8edd-15cd620bec41" providerId="AD" clId="Web-{3B7B6C71-E677-4072-A741-47993D0C7345}" dt="2024-09-13T09:11:23.360" v="7"/>
          <ac:picMkLst>
            <pc:docMk/>
            <pc:sldMk cId="2921996728" sldId="402"/>
            <ac:picMk id="7" creationId="{44D8EE4B-6F75-CEB6-97D5-9F5607FF94E3}"/>
          </ac:picMkLst>
        </pc:picChg>
        <pc:picChg chg="add mod ord">
          <ac:chgData name="Tracy Johnson-Hughes" userId="S::tracy.johnson-hughes@northyorks.gov.uk::09f2c098-929f-46d2-8edd-15cd620bec41" providerId="AD" clId="Web-{3B7B6C71-E677-4072-A741-47993D0C7345}" dt="2024-09-13T09:12:11.174" v="12" actId="1076"/>
          <ac:picMkLst>
            <pc:docMk/>
            <pc:sldMk cId="2921996728" sldId="402"/>
            <ac:picMk id="9" creationId="{133CC5DD-A10A-DC2B-C96A-A546F124CC87}"/>
          </ac:picMkLst>
        </pc:picChg>
      </pc:sldChg>
      <pc:sldChg chg="modSp">
        <pc:chgData name="Tracy Johnson-Hughes" userId="S::tracy.johnson-hughes@northyorks.gov.uk::09f2c098-929f-46d2-8edd-15cd620bec41" providerId="AD" clId="Web-{3B7B6C71-E677-4072-A741-47993D0C7345}" dt="2024-09-13T09:08:24.417" v="6" actId="20577"/>
        <pc:sldMkLst>
          <pc:docMk/>
          <pc:sldMk cId="3906160902" sldId="404"/>
        </pc:sldMkLst>
        <pc:spChg chg="mod">
          <ac:chgData name="Tracy Johnson-Hughes" userId="S::tracy.johnson-hughes@northyorks.gov.uk::09f2c098-929f-46d2-8edd-15cd620bec41" providerId="AD" clId="Web-{3B7B6C71-E677-4072-A741-47993D0C7345}" dt="2024-09-13T09:08:24.417" v="6" actId="20577"/>
          <ac:spMkLst>
            <pc:docMk/>
            <pc:sldMk cId="3906160902" sldId="404"/>
            <ac:spMk id="3" creationId="{C8F56E90-AFC8-C931-6EBF-10B98E56DFE9}"/>
          </ac:spMkLst>
        </pc:spChg>
      </pc:sldChg>
      <pc:sldChg chg="new del">
        <pc:chgData name="Tracy Johnson-Hughes" userId="S::tracy.johnson-hughes@northyorks.gov.uk::09f2c098-929f-46d2-8edd-15cd620bec41" providerId="AD" clId="Web-{3B7B6C71-E677-4072-A741-47993D0C7345}" dt="2024-09-13T09:37:33.456" v="536"/>
        <pc:sldMkLst>
          <pc:docMk/>
          <pc:sldMk cId="590958188" sldId="408"/>
        </pc:sldMkLst>
      </pc:sldChg>
      <pc:sldChg chg="modSp new">
        <pc:chgData name="Tracy Johnson-Hughes" userId="S::tracy.johnson-hughes@northyorks.gov.uk::09f2c098-929f-46d2-8edd-15cd620bec41" providerId="AD" clId="Web-{3B7B6C71-E677-4072-A741-47993D0C7345}" dt="2024-09-13T09:54:44.864" v="702" actId="20577"/>
        <pc:sldMkLst>
          <pc:docMk/>
          <pc:sldMk cId="803809192" sldId="409"/>
        </pc:sldMkLst>
        <pc:spChg chg="mod">
          <ac:chgData name="Tracy Johnson-Hughes" userId="S::tracy.johnson-hughes@northyorks.gov.uk::09f2c098-929f-46d2-8edd-15cd620bec41" providerId="AD" clId="Web-{3B7B6C71-E677-4072-A741-47993D0C7345}" dt="2024-09-13T09:54:04.582" v="641" actId="20577"/>
          <ac:spMkLst>
            <pc:docMk/>
            <pc:sldMk cId="803809192" sldId="409"/>
            <ac:spMk id="2" creationId="{3359C252-6C84-BB5F-0507-ABE6A35CD45D}"/>
          </ac:spMkLst>
        </pc:spChg>
        <pc:spChg chg="mod">
          <ac:chgData name="Tracy Johnson-Hughes" userId="S::tracy.johnson-hughes@northyorks.gov.uk::09f2c098-929f-46d2-8edd-15cd620bec41" providerId="AD" clId="Web-{3B7B6C71-E677-4072-A741-47993D0C7345}" dt="2024-09-13T09:54:44.864" v="702" actId="20577"/>
          <ac:spMkLst>
            <pc:docMk/>
            <pc:sldMk cId="803809192" sldId="409"/>
            <ac:spMk id="3" creationId="{6F1D21B6-EF85-99D9-709A-449537C61F34}"/>
          </ac:spMkLst>
        </pc:spChg>
      </pc:sldChg>
    </pc:docChg>
  </pc:docChgLst>
  <pc:docChgLst>
    <pc:chgData name="Tracy Johnson-Hughes" userId="S::tracy.johnson-hughes@northyorks.gov.uk::09f2c098-929f-46d2-8edd-15cd620bec41" providerId="AD" clId="Web-{3726CECD-9C7D-4446-A118-F0D2F4E41E86}"/>
    <pc:docChg chg="modSld">
      <pc:chgData name="Tracy Johnson-Hughes" userId="S::tracy.johnson-hughes@northyorks.gov.uk::09f2c098-929f-46d2-8edd-15cd620bec41" providerId="AD" clId="Web-{3726CECD-9C7D-4446-A118-F0D2F4E41E86}" dt="2024-09-18T10:23:42.347" v="166" actId="20577"/>
      <pc:docMkLst>
        <pc:docMk/>
      </pc:docMkLst>
      <pc:sldChg chg="modSp">
        <pc:chgData name="Tracy Johnson-Hughes" userId="S::tracy.johnson-hughes@northyorks.gov.uk::09f2c098-929f-46d2-8edd-15cd620bec41" providerId="AD" clId="Web-{3726CECD-9C7D-4446-A118-F0D2F4E41E86}" dt="2024-09-18T10:03:42.935" v="0" actId="20577"/>
        <pc:sldMkLst>
          <pc:docMk/>
          <pc:sldMk cId="2591413354" sldId="258"/>
        </pc:sldMkLst>
        <pc:spChg chg="mod">
          <ac:chgData name="Tracy Johnson-Hughes" userId="S::tracy.johnson-hughes@northyorks.gov.uk::09f2c098-929f-46d2-8edd-15cd620bec41" providerId="AD" clId="Web-{3726CECD-9C7D-4446-A118-F0D2F4E41E86}" dt="2024-09-18T10:03:42.935" v="0" actId="20577"/>
          <ac:spMkLst>
            <pc:docMk/>
            <pc:sldMk cId="2591413354" sldId="258"/>
            <ac:spMk id="5" creationId="{9FDA7029-5216-4A9B-A854-D8C00040A3BA}"/>
          </ac:spMkLst>
        </pc:spChg>
      </pc:sldChg>
      <pc:sldChg chg="modSp">
        <pc:chgData name="Tracy Johnson-Hughes" userId="S::tracy.johnson-hughes@northyorks.gov.uk::09f2c098-929f-46d2-8edd-15cd620bec41" providerId="AD" clId="Web-{3726CECD-9C7D-4446-A118-F0D2F4E41E86}" dt="2024-09-18T10:23:42.347" v="166" actId="20577"/>
        <pc:sldMkLst>
          <pc:docMk/>
          <pc:sldMk cId="3398829393" sldId="394"/>
        </pc:sldMkLst>
        <pc:spChg chg="mod">
          <ac:chgData name="Tracy Johnson-Hughes" userId="S::tracy.johnson-hughes@northyorks.gov.uk::09f2c098-929f-46d2-8edd-15cd620bec41" providerId="AD" clId="Web-{3726CECD-9C7D-4446-A118-F0D2F4E41E86}" dt="2024-09-18T10:23:42.347" v="166" actId="20577"/>
          <ac:spMkLst>
            <pc:docMk/>
            <pc:sldMk cId="3398829393" sldId="394"/>
            <ac:spMk id="5" creationId="{2993D8CA-CB1D-ED52-FC12-26F42F06811C}"/>
          </ac:spMkLst>
        </pc:spChg>
      </pc:sldChg>
    </pc:docChg>
  </pc:docChgLst>
  <pc:docChgLst>
    <pc:chgData name="Tracy Johnson-Hughes" userId="S::tracy.johnson-hughes@northyorks.gov.uk::09f2c098-929f-46d2-8edd-15cd620bec41" providerId="AD" clId="Web-{2C56BB32-29A6-496D-99B3-3D098D36700D}"/>
    <pc:docChg chg="modSld">
      <pc:chgData name="Tracy Johnson-Hughes" userId="S::tracy.johnson-hughes@northyorks.gov.uk::09f2c098-929f-46d2-8edd-15cd620bec41" providerId="AD" clId="Web-{2C56BB32-29A6-496D-99B3-3D098D36700D}" dt="2024-09-13T08:21:59.349" v="20" actId="20577"/>
      <pc:docMkLst>
        <pc:docMk/>
      </pc:docMkLst>
      <pc:sldChg chg="modSp">
        <pc:chgData name="Tracy Johnson-Hughes" userId="S::tracy.johnson-hughes@northyorks.gov.uk::09f2c098-929f-46d2-8edd-15cd620bec41" providerId="AD" clId="Web-{2C56BB32-29A6-496D-99B3-3D098D36700D}" dt="2024-09-13T08:21:59.349" v="20" actId="20577"/>
        <pc:sldMkLst>
          <pc:docMk/>
          <pc:sldMk cId="4254855994" sldId="257"/>
        </pc:sldMkLst>
        <pc:spChg chg="mod">
          <ac:chgData name="Tracy Johnson-Hughes" userId="S::tracy.johnson-hughes@northyorks.gov.uk::09f2c098-929f-46d2-8edd-15cd620bec41" providerId="AD" clId="Web-{2C56BB32-29A6-496D-99B3-3D098D36700D}" dt="2024-09-13T08:21:59.349" v="20" actId="20577"/>
          <ac:spMkLst>
            <pc:docMk/>
            <pc:sldMk cId="4254855994" sldId="257"/>
            <ac:spMk id="3" creationId="{00000000-0000-0000-0000-000000000000}"/>
          </ac:spMkLst>
        </pc:spChg>
      </pc:sldChg>
    </pc:docChg>
  </pc:docChgLst>
  <pc:docChgLst>
    <pc:chgData name="Tracy Johnson-Hughes" userId="S::tracy.johnson-hughes@northyorks.gov.uk::09f2c098-929f-46d2-8edd-15cd620bec41" providerId="AD" clId="Web-{2C786347-306A-4C02-BE54-281CCA9DE612}"/>
    <pc:docChg chg="modSld">
      <pc:chgData name="Tracy Johnson-Hughes" userId="S::tracy.johnson-hughes@northyorks.gov.uk::09f2c098-929f-46d2-8edd-15cd620bec41" providerId="AD" clId="Web-{2C786347-306A-4C02-BE54-281CCA9DE612}" dt="2024-12-08T21:53:14.349" v="0" actId="1076"/>
      <pc:docMkLst>
        <pc:docMk/>
      </pc:docMkLst>
      <pc:sldChg chg="modSp">
        <pc:chgData name="Tracy Johnson-Hughes" userId="S::tracy.johnson-hughes@northyorks.gov.uk::09f2c098-929f-46d2-8edd-15cd620bec41" providerId="AD" clId="Web-{2C786347-306A-4C02-BE54-281CCA9DE612}" dt="2024-12-08T21:53:14.349" v="0" actId="1076"/>
        <pc:sldMkLst>
          <pc:docMk/>
          <pc:sldMk cId="534482608" sldId="398"/>
        </pc:sldMkLst>
        <pc:spChg chg="mod">
          <ac:chgData name="Tracy Johnson-Hughes" userId="S::tracy.johnson-hughes@northyorks.gov.uk::09f2c098-929f-46d2-8edd-15cd620bec41" providerId="AD" clId="Web-{2C786347-306A-4C02-BE54-281CCA9DE612}" dt="2024-12-08T21:53:14.349" v="0" actId="1076"/>
          <ac:spMkLst>
            <pc:docMk/>
            <pc:sldMk cId="534482608" sldId="398"/>
            <ac:spMk id="17" creationId="{7CD5A594-678D-438D-98E2-B5921D7124E7}"/>
          </ac:spMkLst>
        </pc:spChg>
      </pc:sldChg>
    </pc:docChg>
  </pc:docChgLst>
  <pc:docChgLst>
    <pc:chgData name="Tracy Johnson-Hughes" userId="S::tracy.johnson-hughes@northyorks.gov.uk::09f2c098-929f-46d2-8edd-15cd620bec41" providerId="AD" clId="Web-{A557810E-2CE9-4BA6-B4E8-3880832690C9}"/>
    <pc:docChg chg="modSld">
      <pc:chgData name="Tracy Johnson-Hughes" userId="S::tracy.johnson-hughes@northyorks.gov.uk::09f2c098-929f-46d2-8edd-15cd620bec41" providerId="AD" clId="Web-{A557810E-2CE9-4BA6-B4E8-3880832690C9}" dt="2024-10-08T19:59:32.996" v="11" actId="20577"/>
      <pc:docMkLst>
        <pc:docMk/>
      </pc:docMkLst>
      <pc:sldChg chg="modSp">
        <pc:chgData name="Tracy Johnson-Hughes" userId="S::tracy.johnson-hughes@northyorks.gov.uk::09f2c098-929f-46d2-8edd-15cd620bec41" providerId="AD" clId="Web-{A557810E-2CE9-4BA6-B4E8-3880832690C9}" dt="2024-10-08T19:59:32.996" v="11" actId="20577"/>
        <pc:sldMkLst>
          <pc:docMk/>
          <pc:sldMk cId="4254855994" sldId="257"/>
        </pc:sldMkLst>
        <pc:spChg chg="mod">
          <ac:chgData name="Tracy Johnson-Hughes" userId="S::tracy.johnson-hughes@northyorks.gov.uk::09f2c098-929f-46d2-8edd-15cd620bec41" providerId="AD" clId="Web-{A557810E-2CE9-4BA6-B4E8-3880832690C9}" dt="2024-10-08T19:59:32.996" v="11" actId="20577"/>
          <ac:spMkLst>
            <pc:docMk/>
            <pc:sldMk cId="4254855994" sldId="257"/>
            <ac:spMk id="3" creationId="{00000000-0000-0000-0000-000000000000}"/>
          </ac:spMkLst>
        </pc:spChg>
      </pc:sldChg>
    </pc:docChg>
  </pc:docChgLst>
  <pc:docChgLst>
    <pc:chgData name="Tracy Johnson-Hughes" userId="S::tracy.johnson-hughes@northyorks.gov.uk::09f2c098-929f-46d2-8edd-15cd620bec41" providerId="AD" clId="Web-{B6BAEFFA-1102-408F-8436-D54BE3057D43}"/>
    <pc:docChg chg="addSld modSld">
      <pc:chgData name="Tracy Johnson-Hughes" userId="S::tracy.johnson-hughes@northyorks.gov.uk::09f2c098-929f-46d2-8edd-15cd620bec41" providerId="AD" clId="Web-{B6BAEFFA-1102-408F-8436-D54BE3057D43}" dt="2024-09-13T08:57:48.789" v="20" actId="14100"/>
      <pc:docMkLst>
        <pc:docMk/>
      </pc:docMkLst>
      <pc:sldChg chg="modSp">
        <pc:chgData name="Tracy Johnson-Hughes" userId="S::tracy.johnson-hughes@northyorks.gov.uk::09f2c098-929f-46d2-8edd-15cd620bec41" providerId="AD" clId="Web-{B6BAEFFA-1102-408F-8436-D54BE3057D43}" dt="2024-09-13T08:46:38.132" v="0" actId="20577"/>
        <pc:sldMkLst>
          <pc:docMk/>
          <pc:sldMk cId="327754795" sldId="399"/>
        </pc:sldMkLst>
        <pc:spChg chg="mod">
          <ac:chgData name="Tracy Johnson-Hughes" userId="S::tracy.johnson-hughes@northyorks.gov.uk::09f2c098-929f-46d2-8edd-15cd620bec41" providerId="AD" clId="Web-{B6BAEFFA-1102-408F-8436-D54BE3057D43}" dt="2024-09-13T08:46:38.132" v="0" actId="20577"/>
          <ac:spMkLst>
            <pc:docMk/>
            <pc:sldMk cId="327754795" sldId="399"/>
            <ac:spMk id="2" creationId="{12DADBD8-7F65-D50C-C7CB-DC8E34A2EA88}"/>
          </ac:spMkLst>
        </pc:spChg>
      </pc:sldChg>
      <pc:sldChg chg="addSp delSp modSp new">
        <pc:chgData name="Tracy Johnson-Hughes" userId="S::tracy.johnson-hughes@northyorks.gov.uk::09f2c098-929f-46d2-8edd-15cd620bec41" providerId="AD" clId="Web-{B6BAEFFA-1102-408F-8436-D54BE3057D43}" dt="2024-09-13T08:57:48.789" v="20" actId="14100"/>
        <pc:sldMkLst>
          <pc:docMk/>
          <pc:sldMk cId="2921996728" sldId="402"/>
        </pc:sldMkLst>
        <pc:spChg chg="del">
          <ac:chgData name="Tracy Johnson-Hughes" userId="S::tracy.johnson-hughes@northyorks.gov.uk::09f2c098-929f-46d2-8edd-15cd620bec41" providerId="AD" clId="Web-{B6BAEFFA-1102-408F-8436-D54BE3057D43}" dt="2024-09-13T08:51:30.483" v="2"/>
          <ac:spMkLst>
            <pc:docMk/>
            <pc:sldMk cId="2921996728" sldId="402"/>
            <ac:spMk id="3" creationId="{D65B89B3-1458-F634-93D3-D78F3EEB9354}"/>
          </ac:spMkLst>
        </pc:spChg>
        <pc:spChg chg="add del mod">
          <ac:chgData name="Tracy Johnson-Hughes" userId="S::tracy.johnson-hughes@northyorks.gov.uk::09f2c098-929f-46d2-8edd-15cd620bec41" providerId="AD" clId="Web-{B6BAEFFA-1102-408F-8436-D54BE3057D43}" dt="2024-09-13T08:55:20.332" v="9"/>
          <ac:spMkLst>
            <pc:docMk/>
            <pc:sldMk cId="2921996728" sldId="402"/>
            <ac:spMk id="6" creationId="{FA1198CF-D306-1115-0DA4-66582754124C}"/>
          </ac:spMkLst>
        </pc:spChg>
        <pc:picChg chg="add del mod ord modCrop">
          <ac:chgData name="Tracy Johnson-Hughes" userId="S::tracy.johnson-hughes@northyorks.gov.uk::09f2c098-929f-46d2-8edd-15cd620bec41" providerId="AD" clId="Web-{B6BAEFFA-1102-408F-8436-D54BE3057D43}" dt="2024-09-13T08:52:43.594" v="8"/>
          <ac:picMkLst>
            <pc:docMk/>
            <pc:sldMk cId="2921996728" sldId="402"/>
            <ac:picMk id="4" creationId="{BA32D356-E5BC-387F-5398-16F0E9A5CF7F}"/>
          </ac:picMkLst>
        </pc:picChg>
        <pc:picChg chg="add mod ord modCrop">
          <ac:chgData name="Tracy Johnson-Hughes" userId="S::tracy.johnson-hughes@northyorks.gov.uk::09f2c098-929f-46d2-8edd-15cd620bec41" providerId="AD" clId="Web-{B6BAEFFA-1102-408F-8436-D54BE3057D43}" dt="2024-09-13T08:57:48.789" v="20" actId="14100"/>
          <ac:picMkLst>
            <pc:docMk/>
            <pc:sldMk cId="2921996728" sldId="402"/>
            <ac:picMk id="7" creationId="{44D8EE4B-6F75-CEB6-97D5-9F5607FF94E3}"/>
          </ac:picMkLst>
        </pc:picChg>
        <pc:picChg chg="add del mod modCrop">
          <ac:chgData name="Tracy Johnson-Hughes" userId="S::tracy.johnson-hughes@northyorks.gov.uk::09f2c098-929f-46d2-8edd-15cd620bec41" providerId="AD" clId="Web-{B6BAEFFA-1102-408F-8436-D54BE3057D43}" dt="2024-09-13T08:57:39.132" v="18"/>
          <ac:picMkLst>
            <pc:docMk/>
            <pc:sldMk cId="2921996728" sldId="402"/>
            <ac:picMk id="8" creationId="{1F80CDAD-236A-233D-5960-AC4862177773}"/>
          </ac:picMkLst>
        </pc:picChg>
      </pc:sldChg>
    </pc:docChg>
  </pc:docChgLst>
  <pc:docChgLst>
    <pc:chgData name="Stacey Gould" userId="S::stacey.gould@northyorks.gov.uk::b6104169-20f6-4d87-ad38-998a6afcf067" providerId="AD" clId="Web-{5EA9983B-F8A1-6680-BE0E-6F4F684D7D6B}"/>
    <pc:docChg chg="addSld delSld modSld">
      <pc:chgData name="Stacey Gould" userId="S::stacey.gould@northyorks.gov.uk::b6104169-20f6-4d87-ad38-998a6afcf067" providerId="AD" clId="Web-{5EA9983B-F8A1-6680-BE0E-6F4F684D7D6B}" dt="2024-10-04T15:29:05.406" v="801"/>
      <pc:docMkLst>
        <pc:docMk/>
      </pc:docMkLst>
      <pc:sldChg chg="addSp">
        <pc:chgData name="Stacey Gould" userId="S::stacey.gould@northyorks.gov.uk::b6104169-20f6-4d87-ad38-998a6afcf067" providerId="AD" clId="Web-{5EA9983B-F8A1-6680-BE0E-6F4F684D7D6B}" dt="2024-10-04T15:13:26.167" v="786"/>
        <pc:sldMkLst>
          <pc:docMk/>
          <pc:sldMk cId="4254855994" sldId="257"/>
        </pc:sldMkLst>
        <pc:spChg chg="add">
          <ac:chgData name="Stacey Gould" userId="S::stacey.gould@northyorks.gov.uk::b6104169-20f6-4d87-ad38-998a6afcf067" providerId="AD" clId="Web-{5EA9983B-F8A1-6680-BE0E-6F4F684D7D6B}" dt="2024-10-04T15:13:26.167" v="786"/>
          <ac:spMkLst>
            <pc:docMk/>
            <pc:sldMk cId="4254855994" sldId="257"/>
            <ac:spMk id="6" creationId="{B39D71A3-25E3-AE13-33AD-9ED087F37BEF}"/>
          </ac:spMkLst>
        </pc:spChg>
      </pc:sldChg>
      <pc:sldChg chg="addSp">
        <pc:chgData name="Stacey Gould" userId="S::stacey.gould@northyorks.gov.uk::b6104169-20f6-4d87-ad38-998a6afcf067" providerId="AD" clId="Web-{5EA9983B-F8A1-6680-BE0E-6F4F684D7D6B}" dt="2024-10-04T15:13:24.152" v="785"/>
        <pc:sldMkLst>
          <pc:docMk/>
          <pc:sldMk cId="2591413354" sldId="258"/>
        </pc:sldMkLst>
        <pc:spChg chg="add">
          <ac:chgData name="Stacey Gould" userId="S::stacey.gould@northyorks.gov.uk::b6104169-20f6-4d87-ad38-998a6afcf067" providerId="AD" clId="Web-{5EA9983B-F8A1-6680-BE0E-6F4F684D7D6B}" dt="2024-10-04T15:13:24.152" v="785"/>
          <ac:spMkLst>
            <pc:docMk/>
            <pc:sldMk cId="2591413354" sldId="258"/>
            <ac:spMk id="3" creationId="{24592345-9E0A-61D0-655B-C991C57D4477}"/>
          </ac:spMkLst>
        </pc:spChg>
      </pc:sldChg>
      <pc:sldChg chg="addSp">
        <pc:chgData name="Stacey Gould" userId="S::stacey.gould@northyorks.gov.uk::b6104169-20f6-4d87-ad38-998a6afcf067" providerId="AD" clId="Web-{5EA9983B-F8A1-6680-BE0E-6F4F684D7D6B}" dt="2024-10-04T15:13:14.308" v="784"/>
        <pc:sldMkLst>
          <pc:docMk/>
          <pc:sldMk cId="2025607860" sldId="263"/>
        </pc:sldMkLst>
        <pc:spChg chg="add">
          <ac:chgData name="Stacey Gould" userId="S::stacey.gould@northyorks.gov.uk::b6104169-20f6-4d87-ad38-998a6afcf067" providerId="AD" clId="Web-{5EA9983B-F8A1-6680-BE0E-6F4F684D7D6B}" dt="2024-10-04T15:13:14.308" v="784"/>
          <ac:spMkLst>
            <pc:docMk/>
            <pc:sldMk cId="2025607860" sldId="263"/>
            <ac:spMk id="6" creationId="{66F499F6-42FF-4C50-B654-5B9CA632787E}"/>
          </ac:spMkLst>
        </pc:spChg>
      </pc:sldChg>
      <pc:sldChg chg="add">
        <pc:chgData name="Stacey Gould" userId="S::stacey.gould@northyorks.gov.uk::b6104169-20f6-4d87-ad38-998a6afcf067" providerId="AD" clId="Web-{5EA9983B-F8A1-6680-BE0E-6F4F684D7D6B}" dt="2024-10-04T15:27:40.918" v="795"/>
        <pc:sldMkLst>
          <pc:docMk/>
          <pc:sldMk cId="3527644407" sldId="277"/>
        </pc:sldMkLst>
      </pc:sldChg>
      <pc:sldChg chg="addSp">
        <pc:chgData name="Stacey Gould" userId="S::stacey.gould@northyorks.gov.uk::b6104169-20f6-4d87-ad38-998a6afcf067" providerId="AD" clId="Web-{5EA9983B-F8A1-6680-BE0E-6F4F684D7D6B}" dt="2024-10-04T15:23:35.987" v="789"/>
        <pc:sldMkLst>
          <pc:docMk/>
          <pc:sldMk cId="913733983" sldId="288"/>
        </pc:sldMkLst>
        <pc:spChg chg="add">
          <ac:chgData name="Stacey Gould" userId="S::stacey.gould@northyorks.gov.uk::b6104169-20f6-4d87-ad38-998a6afcf067" providerId="AD" clId="Web-{5EA9983B-F8A1-6680-BE0E-6F4F684D7D6B}" dt="2024-10-04T15:23:19.127" v="787"/>
          <ac:spMkLst>
            <pc:docMk/>
            <pc:sldMk cId="913733983" sldId="288"/>
            <ac:spMk id="5" creationId="{BD969762-3EF6-5BD2-58F7-1A2C9F83777B}"/>
          </ac:spMkLst>
        </pc:spChg>
        <pc:spChg chg="add">
          <ac:chgData name="Stacey Gould" userId="S::stacey.gould@northyorks.gov.uk::b6104169-20f6-4d87-ad38-998a6afcf067" providerId="AD" clId="Web-{5EA9983B-F8A1-6680-BE0E-6F4F684D7D6B}" dt="2024-10-04T15:23:26.627" v="788"/>
          <ac:spMkLst>
            <pc:docMk/>
            <pc:sldMk cId="913733983" sldId="288"/>
            <ac:spMk id="7" creationId="{18CC7163-FF81-6618-FF6C-F99F6E1A12EA}"/>
          </ac:spMkLst>
        </pc:spChg>
        <pc:spChg chg="add">
          <ac:chgData name="Stacey Gould" userId="S::stacey.gould@northyorks.gov.uk::b6104169-20f6-4d87-ad38-998a6afcf067" providerId="AD" clId="Web-{5EA9983B-F8A1-6680-BE0E-6F4F684D7D6B}" dt="2024-10-04T15:23:35.987" v="789"/>
          <ac:spMkLst>
            <pc:docMk/>
            <pc:sldMk cId="913733983" sldId="288"/>
            <ac:spMk id="9" creationId="{89DAA22B-9266-C024-4E85-C3624D7FBFD2}"/>
          </ac:spMkLst>
        </pc:spChg>
      </pc:sldChg>
      <pc:sldChg chg="addSp delSp">
        <pc:chgData name="Stacey Gould" userId="S::stacey.gould@northyorks.gov.uk::b6104169-20f6-4d87-ad38-998a6afcf067" providerId="AD" clId="Web-{5EA9983B-F8A1-6680-BE0E-6F4F684D7D6B}" dt="2024-10-04T15:06:53.028" v="768"/>
        <pc:sldMkLst>
          <pc:docMk/>
          <pc:sldMk cId="875531078" sldId="300"/>
        </pc:sldMkLst>
        <pc:spChg chg="add">
          <ac:chgData name="Stacey Gould" userId="S::stacey.gould@northyorks.gov.uk::b6104169-20f6-4d87-ad38-998a6afcf067" providerId="AD" clId="Web-{5EA9983B-F8A1-6680-BE0E-6F4F684D7D6B}" dt="2024-10-04T15:06:53.028" v="768"/>
          <ac:spMkLst>
            <pc:docMk/>
            <pc:sldMk cId="875531078" sldId="300"/>
            <ac:spMk id="5" creationId="{51DA1895-F468-D320-3F5D-B3CD1D1D6C74}"/>
          </ac:spMkLst>
        </pc:spChg>
        <pc:picChg chg="del">
          <ac:chgData name="Stacey Gould" userId="S::stacey.gould@northyorks.gov.uk::b6104169-20f6-4d87-ad38-998a6afcf067" providerId="AD" clId="Web-{5EA9983B-F8A1-6680-BE0E-6F4F684D7D6B}" dt="2024-10-04T15:06:52.262" v="767"/>
          <ac:picMkLst>
            <pc:docMk/>
            <pc:sldMk cId="875531078" sldId="300"/>
            <ac:picMk id="8" creationId="{9AD13EFA-F17D-0A21-3FB5-B05CF79D6FA9}"/>
          </ac:picMkLst>
        </pc:picChg>
      </pc:sldChg>
      <pc:sldChg chg="addSp modSp">
        <pc:chgData name="Stacey Gould" userId="S::stacey.gould@northyorks.gov.uk::b6104169-20f6-4d87-ad38-998a6afcf067" providerId="AD" clId="Web-{5EA9983B-F8A1-6680-BE0E-6F4F684D7D6B}" dt="2024-10-04T15:05:57.182" v="758" actId="1076"/>
        <pc:sldMkLst>
          <pc:docMk/>
          <pc:sldMk cId="1179936733" sldId="324"/>
        </pc:sldMkLst>
        <pc:spChg chg="add mod">
          <ac:chgData name="Stacey Gould" userId="S::stacey.gould@northyorks.gov.uk::b6104169-20f6-4d87-ad38-998a6afcf067" providerId="AD" clId="Web-{5EA9983B-F8A1-6680-BE0E-6F4F684D7D6B}" dt="2024-10-04T15:05:57.182" v="758" actId="1076"/>
          <ac:spMkLst>
            <pc:docMk/>
            <pc:sldMk cId="1179936733" sldId="324"/>
            <ac:spMk id="4" creationId="{D64B0B72-48D4-2D89-B4EF-3A985F03ADA0}"/>
          </ac:spMkLst>
        </pc:spChg>
      </pc:sldChg>
      <pc:sldChg chg="add">
        <pc:chgData name="Stacey Gould" userId="S::stacey.gould@northyorks.gov.uk::b6104169-20f6-4d87-ad38-998a6afcf067" providerId="AD" clId="Web-{5EA9983B-F8A1-6680-BE0E-6F4F684D7D6B}" dt="2024-10-04T15:28:39.639" v="797"/>
        <pc:sldMkLst>
          <pc:docMk/>
          <pc:sldMk cId="2268233895" sldId="333"/>
        </pc:sldMkLst>
      </pc:sldChg>
      <pc:sldChg chg="add">
        <pc:chgData name="Stacey Gould" userId="S::stacey.gould@northyorks.gov.uk::b6104169-20f6-4d87-ad38-998a6afcf067" providerId="AD" clId="Web-{5EA9983B-F8A1-6680-BE0E-6F4F684D7D6B}" dt="2024-10-04T15:28:46.764" v="800"/>
        <pc:sldMkLst>
          <pc:docMk/>
          <pc:sldMk cId="83709387" sldId="335"/>
        </pc:sldMkLst>
      </pc:sldChg>
      <pc:sldChg chg="add">
        <pc:chgData name="Stacey Gould" userId="S::stacey.gould@northyorks.gov.uk::b6104169-20f6-4d87-ad38-998a6afcf067" providerId="AD" clId="Web-{5EA9983B-F8A1-6680-BE0E-6F4F684D7D6B}" dt="2024-10-04T15:29:05.406" v="801"/>
        <pc:sldMkLst>
          <pc:docMk/>
          <pc:sldMk cId="2657545198" sldId="336"/>
        </pc:sldMkLst>
      </pc:sldChg>
      <pc:sldChg chg="add">
        <pc:chgData name="Stacey Gould" userId="S::stacey.gould@northyorks.gov.uk::b6104169-20f6-4d87-ad38-998a6afcf067" providerId="AD" clId="Web-{5EA9983B-F8A1-6680-BE0E-6F4F684D7D6B}" dt="2024-10-04T15:28:39.670" v="798"/>
        <pc:sldMkLst>
          <pc:docMk/>
          <pc:sldMk cId="4022437795" sldId="348"/>
        </pc:sldMkLst>
      </pc:sldChg>
      <pc:sldChg chg="add">
        <pc:chgData name="Stacey Gould" userId="S::stacey.gould@northyorks.gov.uk::b6104169-20f6-4d87-ad38-998a6afcf067" providerId="AD" clId="Web-{5EA9983B-F8A1-6680-BE0E-6F4F684D7D6B}" dt="2024-10-04T15:28:39.624" v="796"/>
        <pc:sldMkLst>
          <pc:docMk/>
          <pc:sldMk cId="3612597195" sldId="349"/>
        </pc:sldMkLst>
      </pc:sldChg>
      <pc:sldChg chg="addSp delSp">
        <pc:chgData name="Stacey Gould" userId="S::stacey.gould@northyorks.gov.uk::b6104169-20f6-4d87-ad38-998a6afcf067" providerId="AD" clId="Web-{5EA9983B-F8A1-6680-BE0E-6F4F684D7D6B}" dt="2024-10-04T15:10:16.910" v="781"/>
        <pc:sldMkLst>
          <pc:docMk/>
          <pc:sldMk cId="3855010542" sldId="393"/>
        </pc:sldMkLst>
        <pc:spChg chg="add del">
          <ac:chgData name="Stacey Gould" userId="S::stacey.gould@northyorks.gov.uk::b6104169-20f6-4d87-ad38-998a6afcf067" providerId="AD" clId="Web-{5EA9983B-F8A1-6680-BE0E-6F4F684D7D6B}" dt="2024-10-04T15:09:42.534" v="779"/>
          <ac:spMkLst>
            <pc:docMk/>
            <pc:sldMk cId="3855010542" sldId="393"/>
            <ac:spMk id="8" creationId="{88EB2A21-3B4F-EA85-D5A9-26F823918DBB}"/>
          </ac:spMkLst>
        </pc:spChg>
        <pc:spChg chg="add">
          <ac:chgData name="Stacey Gould" userId="S::stacey.gould@northyorks.gov.uk::b6104169-20f6-4d87-ad38-998a6afcf067" providerId="AD" clId="Web-{5EA9983B-F8A1-6680-BE0E-6F4F684D7D6B}" dt="2024-10-04T15:10:16.910" v="781"/>
          <ac:spMkLst>
            <pc:docMk/>
            <pc:sldMk cId="3855010542" sldId="393"/>
            <ac:spMk id="10" creationId="{79C47305-3907-2B8B-938E-E19948B7BED1}"/>
          </ac:spMkLst>
        </pc:spChg>
      </pc:sldChg>
      <pc:sldChg chg="addSp">
        <pc:chgData name="Stacey Gould" userId="S::stacey.gould@northyorks.gov.uk::b6104169-20f6-4d87-ad38-998a6afcf067" providerId="AD" clId="Web-{5EA9983B-F8A1-6680-BE0E-6F4F684D7D6B}" dt="2024-10-04T15:06:55.325" v="769"/>
        <pc:sldMkLst>
          <pc:docMk/>
          <pc:sldMk cId="3398829393" sldId="394"/>
        </pc:sldMkLst>
        <pc:spChg chg="add">
          <ac:chgData name="Stacey Gould" userId="S::stacey.gould@northyorks.gov.uk::b6104169-20f6-4d87-ad38-998a6afcf067" providerId="AD" clId="Web-{5EA9983B-F8A1-6680-BE0E-6F4F684D7D6B}" dt="2024-10-04T15:06:55.325" v="769"/>
          <ac:spMkLst>
            <pc:docMk/>
            <pc:sldMk cId="3398829393" sldId="394"/>
            <ac:spMk id="6" creationId="{CE6670EC-F198-6AA3-1391-415E6ED533DE}"/>
          </ac:spMkLst>
        </pc:spChg>
      </pc:sldChg>
      <pc:sldChg chg="addSp modSp">
        <pc:chgData name="Stacey Gould" userId="S::stacey.gould@northyorks.gov.uk::b6104169-20f6-4d87-ad38-998a6afcf067" providerId="AD" clId="Web-{5EA9983B-F8A1-6680-BE0E-6F4F684D7D6B}" dt="2024-10-04T15:06:57.950" v="770"/>
        <pc:sldMkLst>
          <pc:docMk/>
          <pc:sldMk cId="11272952" sldId="395"/>
        </pc:sldMkLst>
        <pc:spChg chg="mod">
          <ac:chgData name="Stacey Gould" userId="S::stacey.gould@northyorks.gov.uk::b6104169-20f6-4d87-ad38-998a6afcf067" providerId="AD" clId="Web-{5EA9983B-F8A1-6680-BE0E-6F4F684D7D6B}" dt="2024-10-04T14:47:50.547" v="61" actId="20577"/>
          <ac:spMkLst>
            <pc:docMk/>
            <pc:sldMk cId="11272952" sldId="395"/>
            <ac:spMk id="3" creationId="{2CC03EB2-9BA5-B03C-A067-5A0B07CD8276}"/>
          </ac:spMkLst>
        </pc:spChg>
        <pc:spChg chg="add">
          <ac:chgData name="Stacey Gould" userId="S::stacey.gould@northyorks.gov.uk::b6104169-20f6-4d87-ad38-998a6afcf067" providerId="AD" clId="Web-{5EA9983B-F8A1-6680-BE0E-6F4F684D7D6B}" dt="2024-10-04T15:06:57.950" v="770"/>
          <ac:spMkLst>
            <pc:docMk/>
            <pc:sldMk cId="11272952" sldId="395"/>
            <ac:spMk id="6" creationId="{32A7FB9E-0DB1-33F7-122D-C8E73CE819E5}"/>
          </ac:spMkLst>
        </pc:spChg>
      </pc:sldChg>
      <pc:sldChg chg="addSp">
        <pc:chgData name="Stacey Gould" userId="S::stacey.gould@northyorks.gov.uk::b6104169-20f6-4d87-ad38-998a6afcf067" providerId="AD" clId="Web-{5EA9983B-F8A1-6680-BE0E-6F4F684D7D6B}" dt="2024-10-04T15:08:08.468" v="771"/>
        <pc:sldMkLst>
          <pc:docMk/>
          <pc:sldMk cId="534482608" sldId="398"/>
        </pc:sldMkLst>
        <pc:spChg chg="add">
          <ac:chgData name="Stacey Gould" userId="S::stacey.gould@northyorks.gov.uk::b6104169-20f6-4d87-ad38-998a6afcf067" providerId="AD" clId="Web-{5EA9983B-F8A1-6680-BE0E-6F4F684D7D6B}" dt="2024-10-04T15:08:08.468" v="771"/>
          <ac:spMkLst>
            <pc:docMk/>
            <pc:sldMk cId="534482608" sldId="398"/>
            <ac:spMk id="5" creationId="{390DC3BD-C356-C89A-53F1-A2F52D13A3A0}"/>
          </ac:spMkLst>
        </pc:spChg>
      </pc:sldChg>
      <pc:sldChg chg="addSp modSp">
        <pc:chgData name="Stacey Gould" userId="S::stacey.gould@northyorks.gov.uk::b6104169-20f6-4d87-ad38-998a6afcf067" providerId="AD" clId="Web-{5EA9983B-F8A1-6680-BE0E-6F4F684D7D6B}" dt="2024-10-04T15:05:24.915" v="754" actId="1076"/>
        <pc:sldMkLst>
          <pc:docMk/>
          <pc:sldMk cId="327754795" sldId="399"/>
        </pc:sldMkLst>
        <pc:spChg chg="add mod">
          <ac:chgData name="Stacey Gould" userId="S::stacey.gould@northyorks.gov.uk::b6104169-20f6-4d87-ad38-998a6afcf067" providerId="AD" clId="Web-{5EA9983B-F8A1-6680-BE0E-6F4F684D7D6B}" dt="2024-10-04T15:05:24.915" v="754" actId="1076"/>
          <ac:spMkLst>
            <pc:docMk/>
            <pc:sldMk cId="327754795" sldId="399"/>
            <ac:spMk id="5" creationId="{BC718AB2-55DD-1D4E-23E9-05C4385C6B78}"/>
          </ac:spMkLst>
        </pc:spChg>
      </pc:sldChg>
      <pc:sldChg chg="addSp">
        <pc:chgData name="Stacey Gould" userId="S::stacey.gould@northyorks.gov.uk::b6104169-20f6-4d87-ad38-998a6afcf067" providerId="AD" clId="Web-{5EA9983B-F8A1-6680-BE0E-6F4F684D7D6B}" dt="2024-10-04T15:05:32.712" v="755"/>
        <pc:sldMkLst>
          <pc:docMk/>
          <pc:sldMk cId="3600303211" sldId="400"/>
        </pc:sldMkLst>
        <pc:spChg chg="add">
          <ac:chgData name="Stacey Gould" userId="S::stacey.gould@northyorks.gov.uk::b6104169-20f6-4d87-ad38-998a6afcf067" providerId="AD" clId="Web-{5EA9983B-F8A1-6680-BE0E-6F4F684D7D6B}" dt="2024-10-04T15:05:32.712" v="755"/>
          <ac:spMkLst>
            <pc:docMk/>
            <pc:sldMk cId="3600303211" sldId="400"/>
            <ac:spMk id="3" creationId="{678D6973-CBAD-2715-ADFB-E02912083589}"/>
          </ac:spMkLst>
        </pc:spChg>
      </pc:sldChg>
      <pc:sldChg chg="addSp">
        <pc:chgData name="Stacey Gould" userId="S::stacey.gould@northyorks.gov.uk::b6104169-20f6-4d87-ad38-998a6afcf067" providerId="AD" clId="Web-{5EA9983B-F8A1-6680-BE0E-6F4F684D7D6B}" dt="2024-10-04T15:05:35.134" v="756"/>
        <pc:sldMkLst>
          <pc:docMk/>
          <pc:sldMk cId="2921996728" sldId="402"/>
        </pc:sldMkLst>
        <pc:spChg chg="add">
          <ac:chgData name="Stacey Gould" userId="S::stacey.gould@northyorks.gov.uk::b6104169-20f6-4d87-ad38-998a6afcf067" providerId="AD" clId="Web-{5EA9983B-F8A1-6680-BE0E-6F4F684D7D6B}" dt="2024-10-04T15:05:35.134" v="756"/>
          <ac:spMkLst>
            <pc:docMk/>
            <pc:sldMk cId="2921996728" sldId="402"/>
            <ac:spMk id="3" creationId="{E13B44C0-8A28-1F10-DFE1-D9CF4B68EB2B}"/>
          </ac:spMkLst>
        </pc:spChg>
      </pc:sldChg>
      <pc:sldChg chg="addSp">
        <pc:chgData name="Stacey Gould" userId="S::stacey.gould@northyorks.gov.uk::b6104169-20f6-4d87-ad38-998a6afcf067" providerId="AD" clId="Web-{5EA9983B-F8A1-6680-BE0E-6F4F684D7D6B}" dt="2024-10-04T15:08:34.563" v="775"/>
        <pc:sldMkLst>
          <pc:docMk/>
          <pc:sldMk cId="3395334911" sldId="403"/>
        </pc:sldMkLst>
        <pc:spChg chg="add">
          <ac:chgData name="Stacey Gould" userId="S::stacey.gould@northyorks.gov.uk::b6104169-20f6-4d87-ad38-998a6afcf067" providerId="AD" clId="Web-{5EA9983B-F8A1-6680-BE0E-6F4F684D7D6B}" dt="2024-10-04T15:08:34.563" v="775"/>
          <ac:spMkLst>
            <pc:docMk/>
            <pc:sldMk cId="3395334911" sldId="403"/>
            <ac:spMk id="5" creationId="{3E3B44FC-3D2E-8FBB-4EBB-1993C0ED36B0}"/>
          </ac:spMkLst>
        </pc:spChg>
      </pc:sldChg>
      <pc:sldChg chg="addSp modSp">
        <pc:chgData name="Stacey Gould" userId="S::stacey.gould@northyorks.gov.uk::b6104169-20f6-4d87-ad38-998a6afcf067" providerId="AD" clId="Web-{5EA9983B-F8A1-6680-BE0E-6F4F684D7D6B}" dt="2024-10-04T15:06:01.354" v="760" actId="1076"/>
        <pc:sldMkLst>
          <pc:docMk/>
          <pc:sldMk cId="3906160902" sldId="404"/>
        </pc:sldMkLst>
        <pc:spChg chg="add mod">
          <ac:chgData name="Stacey Gould" userId="S::stacey.gould@northyorks.gov.uk::b6104169-20f6-4d87-ad38-998a6afcf067" providerId="AD" clId="Web-{5EA9983B-F8A1-6680-BE0E-6F4F684D7D6B}" dt="2024-10-04T15:06:01.354" v="760" actId="1076"/>
          <ac:spMkLst>
            <pc:docMk/>
            <pc:sldMk cId="3906160902" sldId="404"/>
            <ac:spMk id="6" creationId="{1A96EFCF-B085-A664-696B-94F29219364C}"/>
          </ac:spMkLst>
        </pc:spChg>
      </pc:sldChg>
      <pc:sldChg chg="addSp">
        <pc:chgData name="Stacey Gould" userId="S::stacey.gould@northyorks.gov.uk::b6104169-20f6-4d87-ad38-998a6afcf067" providerId="AD" clId="Web-{5EA9983B-F8A1-6680-BE0E-6F4F684D7D6B}" dt="2024-10-04T15:09:38.628" v="778"/>
        <pc:sldMkLst>
          <pc:docMk/>
          <pc:sldMk cId="1929781298" sldId="405"/>
        </pc:sldMkLst>
        <pc:spChg chg="add">
          <ac:chgData name="Stacey Gould" userId="S::stacey.gould@northyorks.gov.uk::b6104169-20f6-4d87-ad38-998a6afcf067" providerId="AD" clId="Web-{5EA9983B-F8A1-6680-BE0E-6F4F684D7D6B}" dt="2024-10-04T15:09:38.628" v="778"/>
          <ac:spMkLst>
            <pc:docMk/>
            <pc:sldMk cId="1929781298" sldId="405"/>
            <ac:spMk id="7" creationId="{6235C71C-6E4A-7A9F-6A09-C46870A6E222}"/>
          </ac:spMkLst>
        </pc:spChg>
      </pc:sldChg>
      <pc:sldChg chg="addSp delSp">
        <pc:chgData name="Stacey Gould" userId="S::stacey.gould@northyorks.gov.uk::b6104169-20f6-4d87-ad38-998a6afcf067" providerId="AD" clId="Web-{5EA9983B-F8A1-6680-BE0E-6F4F684D7D6B}" dt="2024-10-04T15:10:35.036" v="783"/>
        <pc:sldMkLst>
          <pc:docMk/>
          <pc:sldMk cId="1263677595" sldId="406"/>
        </pc:sldMkLst>
        <pc:spChg chg="add del">
          <ac:chgData name="Stacey Gould" userId="S::stacey.gould@northyorks.gov.uk::b6104169-20f6-4d87-ad38-998a6afcf067" providerId="AD" clId="Web-{5EA9983B-F8A1-6680-BE0E-6F4F684D7D6B}" dt="2024-10-04T15:10:34.052" v="782"/>
          <ac:spMkLst>
            <pc:docMk/>
            <pc:sldMk cId="1263677595" sldId="406"/>
            <ac:spMk id="7" creationId="{3C70D4C8-9F87-9125-E33C-23CC2A0D0071}"/>
          </ac:spMkLst>
        </pc:spChg>
        <pc:spChg chg="add">
          <ac:chgData name="Stacey Gould" userId="S::stacey.gould@northyorks.gov.uk::b6104169-20f6-4d87-ad38-998a6afcf067" providerId="AD" clId="Web-{5EA9983B-F8A1-6680-BE0E-6F4F684D7D6B}" dt="2024-10-04T15:10:35.036" v="783"/>
          <ac:spMkLst>
            <pc:docMk/>
            <pc:sldMk cId="1263677595" sldId="406"/>
            <ac:spMk id="10" creationId="{4B237884-1197-CBC3-1A5F-DB54DE7196CA}"/>
          </ac:spMkLst>
        </pc:spChg>
      </pc:sldChg>
      <pc:sldChg chg="addSp">
        <pc:chgData name="Stacey Gould" userId="S::stacey.gould@northyorks.gov.uk::b6104169-20f6-4d87-ad38-998a6afcf067" providerId="AD" clId="Web-{5EA9983B-F8A1-6680-BE0E-6F4F684D7D6B}" dt="2024-10-04T15:09:46.065" v="780"/>
        <pc:sldMkLst>
          <pc:docMk/>
          <pc:sldMk cId="525839125" sldId="407"/>
        </pc:sldMkLst>
        <pc:spChg chg="add">
          <ac:chgData name="Stacey Gould" userId="S::stacey.gould@northyorks.gov.uk::b6104169-20f6-4d87-ad38-998a6afcf067" providerId="AD" clId="Web-{5EA9983B-F8A1-6680-BE0E-6F4F684D7D6B}" dt="2024-10-04T15:09:46.065" v="780"/>
          <ac:spMkLst>
            <pc:docMk/>
            <pc:sldMk cId="525839125" sldId="407"/>
            <ac:spMk id="7" creationId="{1C506170-BA6B-D0D7-1BC9-F1A0D5CCAFEA}"/>
          </ac:spMkLst>
        </pc:spChg>
      </pc:sldChg>
      <pc:sldChg chg="addSp">
        <pc:chgData name="Stacey Gould" userId="S::stacey.gould@northyorks.gov.uk::b6104169-20f6-4d87-ad38-998a6afcf067" providerId="AD" clId="Web-{5EA9983B-F8A1-6680-BE0E-6F4F684D7D6B}" dt="2024-10-04T15:06:10.964" v="762"/>
        <pc:sldMkLst>
          <pc:docMk/>
          <pc:sldMk cId="803809192" sldId="409"/>
        </pc:sldMkLst>
        <pc:spChg chg="add">
          <ac:chgData name="Stacey Gould" userId="S::stacey.gould@northyorks.gov.uk::b6104169-20f6-4d87-ad38-998a6afcf067" providerId="AD" clId="Web-{5EA9983B-F8A1-6680-BE0E-6F4F684D7D6B}" dt="2024-10-04T15:06:10.964" v="762"/>
          <ac:spMkLst>
            <pc:docMk/>
            <pc:sldMk cId="803809192" sldId="409"/>
            <ac:spMk id="5" creationId="{F196D33E-C67F-836A-8D9D-56A553582952}"/>
          </ac:spMkLst>
        </pc:spChg>
      </pc:sldChg>
      <pc:sldChg chg="addSp">
        <pc:chgData name="Stacey Gould" userId="S::stacey.gould@northyorks.gov.uk::b6104169-20f6-4d87-ad38-998a6afcf067" providerId="AD" clId="Web-{5EA9983B-F8A1-6680-BE0E-6F4F684D7D6B}" dt="2024-10-04T15:06:30.183" v="765"/>
        <pc:sldMkLst>
          <pc:docMk/>
          <pc:sldMk cId="4244572374" sldId="410"/>
        </pc:sldMkLst>
        <pc:spChg chg="add">
          <ac:chgData name="Stacey Gould" userId="S::stacey.gould@northyorks.gov.uk::b6104169-20f6-4d87-ad38-998a6afcf067" providerId="AD" clId="Web-{5EA9983B-F8A1-6680-BE0E-6F4F684D7D6B}" dt="2024-10-04T15:06:30.183" v="765"/>
          <ac:spMkLst>
            <pc:docMk/>
            <pc:sldMk cId="4244572374" sldId="410"/>
            <ac:spMk id="5" creationId="{764717AE-2894-F736-E57E-BA7F162F45F5}"/>
          </ac:spMkLst>
        </pc:spChg>
      </pc:sldChg>
      <pc:sldChg chg="addSp">
        <pc:chgData name="Stacey Gould" userId="S::stacey.gould@northyorks.gov.uk::b6104169-20f6-4d87-ad38-998a6afcf067" providerId="AD" clId="Web-{5EA9983B-F8A1-6680-BE0E-6F4F684D7D6B}" dt="2024-10-04T15:06:13.948" v="763"/>
        <pc:sldMkLst>
          <pc:docMk/>
          <pc:sldMk cId="925809145" sldId="411"/>
        </pc:sldMkLst>
        <pc:spChg chg="add">
          <ac:chgData name="Stacey Gould" userId="S::stacey.gould@northyorks.gov.uk::b6104169-20f6-4d87-ad38-998a6afcf067" providerId="AD" clId="Web-{5EA9983B-F8A1-6680-BE0E-6F4F684D7D6B}" dt="2024-10-04T15:06:13.948" v="763"/>
          <ac:spMkLst>
            <pc:docMk/>
            <pc:sldMk cId="925809145" sldId="411"/>
            <ac:spMk id="5" creationId="{8072A4F3-FD8B-0600-9543-269B4C731E15}"/>
          </ac:spMkLst>
        </pc:spChg>
      </pc:sldChg>
      <pc:sldChg chg="addSp">
        <pc:chgData name="Stacey Gould" userId="S::stacey.gould@northyorks.gov.uk::b6104169-20f6-4d87-ad38-998a6afcf067" providerId="AD" clId="Web-{5EA9983B-F8A1-6680-BE0E-6F4F684D7D6B}" dt="2024-10-04T15:06:16.151" v="764"/>
        <pc:sldMkLst>
          <pc:docMk/>
          <pc:sldMk cId="4154102852" sldId="412"/>
        </pc:sldMkLst>
        <pc:spChg chg="add">
          <ac:chgData name="Stacey Gould" userId="S::stacey.gould@northyorks.gov.uk::b6104169-20f6-4d87-ad38-998a6afcf067" providerId="AD" clId="Web-{5EA9983B-F8A1-6680-BE0E-6F4F684D7D6B}" dt="2024-10-04T15:06:16.151" v="764"/>
          <ac:spMkLst>
            <pc:docMk/>
            <pc:sldMk cId="4154102852" sldId="412"/>
            <ac:spMk id="5" creationId="{29EA8355-6C76-EAF6-B0AF-161BBD4E633C}"/>
          </ac:spMkLst>
        </pc:spChg>
      </pc:sldChg>
      <pc:sldChg chg="addSp delSp modSp">
        <pc:chgData name="Stacey Gould" userId="S::stacey.gould@northyorks.gov.uk::b6104169-20f6-4d87-ad38-998a6afcf067" providerId="AD" clId="Web-{5EA9983B-F8A1-6680-BE0E-6F4F684D7D6B}" dt="2024-10-04T15:08:26.062" v="774"/>
        <pc:sldMkLst>
          <pc:docMk/>
          <pc:sldMk cId="3350189435" sldId="413"/>
        </pc:sldMkLst>
        <pc:spChg chg="add del">
          <ac:chgData name="Stacey Gould" userId="S::stacey.gould@northyorks.gov.uk::b6104169-20f6-4d87-ad38-998a6afcf067" providerId="AD" clId="Web-{5EA9983B-F8A1-6680-BE0E-6F4F684D7D6B}" dt="2024-10-04T15:08:26.062" v="774"/>
          <ac:spMkLst>
            <pc:docMk/>
            <pc:sldMk cId="3350189435" sldId="413"/>
            <ac:spMk id="3" creationId="{BAE916E4-B458-AD81-B164-8DB1252B3BE7}"/>
          </ac:spMkLst>
        </pc:spChg>
        <pc:spChg chg="mod">
          <ac:chgData name="Stacey Gould" userId="S::stacey.gould@northyorks.gov.uk::b6104169-20f6-4d87-ad38-998a6afcf067" providerId="AD" clId="Web-{5EA9983B-F8A1-6680-BE0E-6F4F684D7D6B}" dt="2024-10-04T15:01:30.922" v="390" actId="20577"/>
          <ac:spMkLst>
            <pc:docMk/>
            <pc:sldMk cId="3350189435" sldId="413"/>
            <ac:spMk id="4" creationId="{476D0F27-17FF-4BF5-33BB-4A70D1ECE797}"/>
          </ac:spMkLst>
        </pc:spChg>
        <pc:spChg chg="mod">
          <ac:chgData name="Stacey Gould" userId="S::stacey.gould@northyorks.gov.uk::b6104169-20f6-4d87-ad38-998a6afcf067" providerId="AD" clId="Web-{5EA9983B-F8A1-6680-BE0E-6F4F684D7D6B}" dt="2024-10-04T15:02:41.018" v="547" actId="20577"/>
          <ac:spMkLst>
            <pc:docMk/>
            <pc:sldMk cId="3350189435" sldId="413"/>
            <ac:spMk id="5" creationId="{6CEAD874-08A6-4C75-53A8-7F8971062F23}"/>
          </ac:spMkLst>
        </pc:spChg>
        <pc:spChg chg="mod">
          <ac:chgData name="Stacey Gould" userId="S::stacey.gould@northyorks.gov.uk::b6104169-20f6-4d87-ad38-998a6afcf067" providerId="AD" clId="Web-{5EA9983B-F8A1-6680-BE0E-6F4F684D7D6B}" dt="2024-10-04T15:02:51.300" v="548" actId="1076"/>
          <ac:spMkLst>
            <pc:docMk/>
            <pc:sldMk cId="3350189435" sldId="413"/>
            <ac:spMk id="6" creationId="{1E68E3B0-AD6A-136E-4BDE-CEB5B797B9CD}"/>
          </ac:spMkLst>
        </pc:spChg>
        <pc:spChg chg="mod">
          <ac:chgData name="Stacey Gould" userId="S::stacey.gould@northyorks.gov.uk::b6104169-20f6-4d87-ad38-998a6afcf067" providerId="AD" clId="Web-{5EA9983B-F8A1-6680-BE0E-6F4F684D7D6B}" dt="2024-10-04T14:53:40.576" v="315" actId="20577"/>
          <ac:spMkLst>
            <pc:docMk/>
            <pc:sldMk cId="3350189435" sldId="413"/>
            <ac:spMk id="7" creationId="{E707B807-1BC5-6D91-FCB4-C8A080E14FD4}"/>
          </ac:spMkLst>
        </pc:spChg>
        <pc:spChg chg="mod">
          <ac:chgData name="Stacey Gould" userId="S::stacey.gould@northyorks.gov.uk::b6104169-20f6-4d87-ad38-998a6afcf067" providerId="AD" clId="Web-{5EA9983B-F8A1-6680-BE0E-6F4F684D7D6B}" dt="2024-10-04T15:04:31.600" v="752" actId="20577"/>
          <ac:spMkLst>
            <pc:docMk/>
            <pc:sldMk cId="3350189435" sldId="413"/>
            <ac:spMk id="10" creationId="{025524BD-0DA0-752C-2F9E-30D68958B17E}"/>
          </ac:spMkLst>
        </pc:spChg>
      </pc:sldChg>
      <pc:sldChg chg="del">
        <pc:chgData name="Stacey Gould" userId="S::stacey.gould@northyorks.gov.uk::b6104169-20f6-4d87-ad38-998a6afcf067" providerId="AD" clId="Web-{5EA9983B-F8A1-6680-BE0E-6F4F684D7D6B}" dt="2024-10-04T14:47:07.155" v="0"/>
        <pc:sldMkLst>
          <pc:docMk/>
          <pc:sldMk cId="2885627369" sldId="414"/>
        </pc:sldMkLst>
      </pc:sldChg>
      <pc:sldChg chg="addSp">
        <pc:chgData name="Stacey Gould" userId="S::stacey.gould@northyorks.gov.uk::b6104169-20f6-4d87-ad38-998a6afcf067" providerId="AD" clId="Web-{5EA9983B-F8A1-6680-BE0E-6F4F684D7D6B}" dt="2024-10-04T15:06:06.698" v="761"/>
        <pc:sldMkLst>
          <pc:docMk/>
          <pc:sldMk cId="538572953" sldId="415"/>
        </pc:sldMkLst>
        <pc:spChg chg="add">
          <ac:chgData name="Stacey Gould" userId="S::stacey.gould@northyorks.gov.uk::b6104169-20f6-4d87-ad38-998a6afcf067" providerId="AD" clId="Web-{5EA9983B-F8A1-6680-BE0E-6F4F684D7D6B}" dt="2024-10-04T15:06:06.698" v="761"/>
          <ac:spMkLst>
            <pc:docMk/>
            <pc:sldMk cId="538572953" sldId="415"/>
            <ac:spMk id="5" creationId="{EA3305D6-9DB6-9BCB-2BAC-8FE559177F48}"/>
          </ac:spMkLst>
        </pc:spChg>
      </pc:sldChg>
      <pc:sldChg chg="addSp">
        <pc:chgData name="Stacey Gould" userId="S::stacey.gould@northyorks.gov.uk::b6104169-20f6-4d87-ad38-998a6afcf067" providerId="AD" clId="Web-{5EA9983B-F8A1-6680-BE0E-6F4F684D7D6B}" dt="2024-10-04T15:08:10.640" v="772"/>
        <pc:sldMkLst>
          <pc:docMk/>
          <pc:sldMk cId="466173477" sldId="416"/>
        </pc:sldMkLst>
        <pc:spChg chg="add">
          <ac:chgData name="Stacey Gould" userId="S::stacey.gould@northyorks.gov.uk::b6104169-20f6-4d87-ad38-998a6afcf067" providerId="AD" clId="Web-{5EA9983B-F8A1-6680-BE0E-6F4F684D7D6B}" dt="2024-10-04T15:08:10.640" v="772"/>
          <ac:spMkLst>
            <pc:docMk/>
            <pc:sldMk cId="466173477" sldId="416"/>
            <ac:spMk id="3" creationId="{ECD656BE-33F4-6A9F-7A23-B1456BADAAE6}"/>
          </ac:spMkLst>
        </pc:spChg>
      </pc:sldChg>
      <pc:sldChg chg="addSp new del">
        <pc:chgData name="Stacey Gould" userId="S::stacey.gould@northyorks.gov.uk::b6104169-20f6-4d87-ad38-998a6afcf067" providerId="AD" clId="Web-{5EA9983B-F8A1-6680-BE0E-6F4F684D7D6B}" dt="2024-10-04T15:26:48.994" v="794"/>
        <pc:sldMkLst>
          <pc:docMk/>
          <pc:sldMk cId="1335128323" sldId="417"/>
        </pc:sldMkLst>
        <pc:spChg chg="add">
          <ac:chgData name="Stacey Gould" userId="S::stacey.gould@northyorks.gov.uk::b6104169-20f6-4d87-ad38-998a6afcf067" providerId="AD" clId="Web-{5EA9983B-F8A1-6680-BE0E-6F4F684D7D6B}" dt="2024-10-04T15:23:50.003" v="791"/>
          <ac:spMkLst>
            <pc:docMk/>
            <pc:sldMk cId="1335128323" sldId="417"/>
            <ac:spMk id="5" creationId="{9864059C-27C1-4AFF-9A2F-D9979D340E48}"/>
          </ac:spMkLst>
        </pc:spChg>
        <pc:spChg chg="add">
          <ac:chgData name="Stacey Gould" userId="S::stacey.gould@northyorks.gov.uk::b6104169-20f6-4d87-ad38-998a6afcf067" providerId="AD" clId="Web-{5EA9983B-F8A1-6680-BE0E-6F4F684D7D6B}" dt="2024-10-04T15:26:37.791" v="792"/>
          <ac:spMkLst>
            <pc:docMk/>
            <pc:sldMk cId="1335128323" sldId="417"/>
            <ac:spMk id="7" creationId="{C8F6DDD6-2E5A-ED0F-0ECA-AEC90489BA4A}"/>
          </ac:spMkLst>
        </pc:spChg>
      </pc:sldChg>
      <pc:sldChg chg="add">
        <pc:chgData name="Stacey Gould" userId="S::stacey.gould@northyorks.gov.uk::b6104169-20f6-4d87-ad38-998a6afcf067" providerId="AD" clId="Web-{5EA9983B-F8A1-6680-BE0E-6F4F684D7D6B}" dt="2024-10-04T15:26:46.854" v="793"/>
        <pc:sldMkLst>
          <pc:docMk/>
          <pc:sldMk cId="1916069102" sldId="418"/>
        </pc:sldMkLst>
      </pc:sldChg>
      <pc:sldChg chg="add">
        <pc:chgData name="Stacey Gould" userId="S::stacey.gould@northyorks.gov.uk::b6104169-20f6-4d87-ad38-998a6afcf067" providerId="AD" clId="Web-{5EA9983B-F8A1-6680-BE0E-6F4F684D7D6B}" dt="2024-10-04T15:28:39.686" v="799"/>
        <pc:sldMkLst>
          <pc:docMk/>
          <pc:sldMk cId="4188367504" sldId="419"/>
        </pc:sldMkLst>
      </pc:sldChg>
    </pc:docChg>
  </pc:docChgLst>
  <pc:docChgLst>
    <pc:chgData name="Tracy Johnson-Hughes" userId="S::tracy.johnson-hughes@northyorks.gov.uk::09f2c098-929f-46d2-8edd-15cd620bec41" providerId="AD" clId="Web-{108FC7F4-5717-486D-BB7B-D80AD33CC3A7}"/>
    <pc:docChg chg="modSld">
      <pc:chgData name="Tracy Johnson-Hughes" userId="S::tracy.johnson-hughes@northyorks.gov.uk::09f2c098-929f-46d2-8edd-15cd620bec41" providerId="AD" clId="Web-{108FC7F4-5717-486D-BB7B-D80AD33CC3A7}" dt="2024-09-13T11:07:20.983" v="450" actId="20577"/>
      <pc:docMkLst>
        <pc:docMk/>
      </pc:docMkLst>
      <pc:sldChg chg="modNotes">
        <pc:chgData name="Tracy Johnson-Hughes" userId="S::tracy.johnson-hughes@northyorks.gov.uk::09f2c098-929f-46d2-8edd-15cd620bec41" providerId="AD" clId="Web-{108FC7F4-5717-486D-BB7B-D80AD33CC3A7}" dt="2024-09-13T10:56:28.281" v="56"/>
        <pc:sldMkLst>
          <pc:docMk/>
          <pc:sldMk cId="4244572374" sldId="410"/>
        </pc:sldMkLst>
      </pc:sldChg>
      <pc:sldChg chg="modSp modNotes">
        <pc:chgData name="Tracy Johnson-Hughes" userId="S::tracy.johnson-hughes@northyorks.gov.uk::09f2c098-929f-46d2-8edd-15cd620bec41" providerId="AD" clId="Web-{108FC7F4-5717-486D-BB7B-D80AD33CC3A7}" dt="2024-09-13T11:07:20.983" v="450" actId="20577"/>
        <pc:sldMkLst>
          <pc:docMk/>
          <pc:sldMk cId="925809145" sldId="411"/>
        </pc:sldMkLst>
        <pc:spChg chg="mod">
          <ac:chgData name="Tracy Johnson-Hughes" userId="S::tracy.johnson-hughes@northyorks.gov.uk::09f2c098-929f-46d2-8edd-15cd620bec41" providerId="AD" clId="Web-{108FC7F4-5717-486D-BB7B-D80AD33CC3A7}" dt="2024-09-13T10:59:14.847" v="175" actId="1076"/>
          <ac:spMkLst>
            <pc:docMk/>
            <pc:sldMk cId="925809145" sldId="411"/>
            <ac:spMk id="2" creationId="{46948C60-D9F7-D01B-A5E7-3D96870428ED}"/>
          </ac:spMkLst>
        </pc:spChg>
        <pc:spChg chg="mod">
          <ac:chgData name="Tracy Johnson-Hughes" userId="S::tracy.johnson-hughes@northyorks.gov.uk::09f2c098-929f-46d2-8edd-15cd620bec41" providerId="AD" clId="Web-{108FC7F4-5717-486D-BB7B-D80AD33CC3A7}" dt="2024-09-13T11:07:20.983" v="450" actId="20577"/>
          <ac:spMkLst>
            <pc:docMk/>
            <pc:sldMk cId="925809145" sldId="411"/>
            <ac:spMk id="3" creationId="{6240D23F-31B9-8323-2066-A28A318A1BA6}"/>
          </ac:spMkLst>
        </pc:spChg>
      </pc:sldChg>
    </pc:docChg>
  </pc:docChgLst>
  <pc:docChgLst>
    <pc:chgData name="Stacey Gould" userId="S::stacey.gould@northyorks.gov.uk::b6104169-20f6-4d87-ad38-998a6afcf067" providerId="AD" clId="Web-{3CC3B0AC-D6C3-6538-02C5-17E8338CC00B}"/>
    <pc:docChg chg="modSld">
      <pc:chgData name="Stacey Gould" userId="S::stacey.gould@northyorks.gov.uk::b6104169-20f6-4d87-ad38-998a6afcf067" providerId="AD" clId="Web-{3CC3B0AC-D6C3-6538-02C5-17E8338CC00B}" dt="2024-10-03T10:19:28.764" v="95" actId="20577"/>
      <pc:docMkLst>
        <pc:docMk/>
      </pc:docMkLst>
      <pc:sldChg chg="modSp">
        <pc:chgData name="Stacey Gould" userId="S::stacey.gould@northyorks.gov.uk::b6104169-20f6-4d87-ad38-998a6afcf067" providerId="AD" clId="Web-{3CC3B0AC-D6C3-6538-02C5-17E8338CC00B}" dt="2024-10-03T10:19:28.764" v="95" actId="20577"/>
        <pc:sldMkLst>
          <pc:docMk/>
          <pc:sldMk cId="4254855994" sldId="257"/>
        </pc:sldMkLst>
        <pc:spChg chg="mod">
          <ac:chgData name="Stacey Gould" userId="S::stacey.gould@northyorks.gov.uk::b6104169-20f6-4d87-ad38-998a6afcf067" providerId="AD" clId="Web-{3CC3B0AC-D6C3-6538-02C5-17E8338CC00B}" dt="2024-10-03T10:19:28.764" v="95" actId="20577"/>
          <ac:spMkLst>
            <pc:docMk/>
            <pc:sldMk cId="4254855994" sldId="257"/>
            <ac:spMk id="3" creationId="{00000000-0000-0000-0000-000000000000}"/>
          </ac:spMkLst>
        </pc:spChg>
      </pc:sldChg>
    </pc:docChg>
  </pc:docChgLst>
  <pc:docChgLst>
    <pc:chgData name="Stacey Gould" userId="S::stacey.gould@northyorks.gov.uk::b6104169-20f6-4d87-ad38-998a6afcf067" providerId="AD" clId="Web-{3F6E32FC-7010-4960-1F2C-8C32A915243A}"/>
    <pc:docChg chg="modSld">
      <pc:chgData name="Stacey Gould" userId="S::stacey.gould@northyorks.gov.uk::b6104169-20f6-4d87-ad38-998a6afcf067" providerId="AD" clId="Web-{3F6E32FC-7010-4960-1F2C-8C32A915243A}" dt="2024-09-18T10:33:19.260" v="213" actId="20577"/>
      <pc:docMkLst>
        <pc:docMk/>
      </pc:docMkLst>
      <pc:sldChg chg="modSp">
        <pc:chgData name="Stacey Gould" userId="S::stacey.gould@northyorks.gov.uk::b6104169-20f6-4d87-ad38-998a6afcf067" providerId="AD" clId="Web-{3F6E32FC-7010-4960-1F2C-8C32A915243A}" dt="2024-09-18T10:04:21.743" v="152" actId="14100"/>
        <pc:sldMkLst>
          <pc:docMk/>
          <pc:sldMk cId="3398829393" sldId="394"/>
        </pc:sldMkLst>
        <pc:spChg chg="mod">
          <ac:chgData name="Stacey Gould" userId="S::stacey.gould@northyorks.gov.uk::b6104169-20f6-4d87-ad38-998a6afcf067" providerId="AD" clId="Web-{3F6E32FC-7010-4960-1F2C-8C32A915243A}" dt="2024-09-18T10:04:21.743" v="152" actId="14100"/>
          <ac:spMkLst>
            <pc:docMk/>
            <pc:sldMk cId="3398829393" sldId="394"/>
            <ac:spMk id="5" creationId="{2993D8CA-CB1D-ED52-FC12-26F42F06811C}"/>
          </ac:spMkLst>
        </pc:spChg>
      </pc:sldChg>
      <pc:sldChg chg="modSp">
        <pc:chgData name="Stacey Gould" userId="S::stacey.gould@northyorks.gov.uk::b6104169-20f6-4d87-ad38-998a6afcf067" providerId="AD" clId="Web-{3F6E32FC-7010-4960-1F2C-8C32A915243A}" dt="2024-09-18T09:52:41.008" v="7" actId="20577"/>
        <pc:sldMkLst>
          <pc:docMk/>
          <pc:sldMk cId="11272952" sldId="395"/>
        </pc:sldMkLst>
        <pc:spChg chg="mod">
          <ac:chgData name="Stacey Gould" userId="S::stacey.gould@northyorks.gov.uk::b6104169-20f6-4d87-ad38-998a6afcf067" providerId="AD" clId="Web-{3F6E32FC-7010-4960-1F2C-8C32A915243A}" dt="2024-09-18T09:52:41.008" v="7" actId="20577"/>
          <ac:spMkLst>
            <pc:docMk/>
            <pc:sldMk cId="11272952" sldId="395"/>
            <ac:spMk id="3" creationId="{2CC03EB2-9BA5-B03C-A067-5A0B07CD8276}"/>
          </ac:spMkLst>
        </pc:spChg>
      </pc:sldChg>
      <pc:sldChg chg="modSp">
        <pc:chgData name="Stacey Gould" userId="S::stacey.gould@northyorks.gov.uk::b6104169-20f6-4d87-ad38-998a6afcf067" providerId="AD" clId="Web-{3F6E32FC-7010-4960-1F2C-8C32A915243A}" dt="2024-09-18T10:33:19.260" v="213" actId="20577"/>
        <pc:sldMkLst>
          <pc:docMk/>
          <pc:sldMk cId="4154102852" sldId="412"/>
        </pc:sldMkLst>
        <pc:spChg chg="mod">
          <ac:chgData name="Stacey Gould" userId="S::stacey.gould@northyorks.gov.uk::b6104169-20f6-4d87-ad38-998a6afcf067" providerId="AD" clId="Web-{3F6E32FC-7010-4960-1F2C-8C32A915243A}" dt="2024-09-18T10:33:19.260" v="213" actId="20577"/>
          <ac:spMkLst>
            <pc:docMk/>
            <pc:sldMk cId="4154102852" sldId="412"/>
            <ac:spMk id="3" creationId="{1C3D8E48-5F95-162F-E0BB-DD80F42CF8A6}"/>
          </ac:spMkLst>
        </pc:spChg>
      </pc:sldChg>
    </pc:docChg>
  </pc:docChgLst>
  <pc:docChgLst>
    <pc:chgData name="Stacey Gould" userId="S::stacey.gould@northyorks.gov.uk::b6104169-20f6-4d87-ad38-998a6afcf067" providerId="AD" clId="Web-{4859CF6F-AA0D-CD33-5824-F6DF08947B54}"/>
    <pc:docChg chg="addSld delSld modSld">
      <pc:chgData name="Stacey Gould" userId="S::stacey.gould@northyorks.gov.uk::b6104169-20f6-4d87-ad38-998a6afcf067" providerId="AD" clId="Web-{4859CF6F-AA0D-CD33-5824-F6DF08947B54}" dt="2024-10-04T15:42:55.026" v="261" actId="20577"/>
      <pc:docMkLst>
        <pc:docMk/>
      </pc:docMkLst>
      <pc:sldChg chg="addSp delSp delAnim">
        <pc:chgData name="Stacey Gould" userId="S::stacey.gould@northyorks.gov.uk::b6104169-20f6-4d87-ad38-998a6afcf067" providerId="AD" clId="Web-{4859CF6F-AA0D-CD33-5824-F6DF08947B54}" dt="2024-10-04T15:37:16.218" v="235"/>
        <pc:sldMkLst>
          <pc:docMk/>
          <pc:sldMk cId="3527644407" sldId="277"/>
        </pc:sldMkLst>
        <pc:spChg chg="add">
          <ac:chgData name="Stacey Gould" userId="S::stacey.gould@northyorks.gov.uk::b6104169-20f6-4d87-ad38-998a6afcf067" providerId="AD" clId="Web-{4859CF6F-AA0D-CD33-5824-F6DF08947B54}" dt="2024-10-04T15:37:16.218" v="235"/>
          <ac:spMkLst>
            <pc:docMk/>
            <pc:sldMk cId="3527644407" sldId="277"/>
            <ac:spMk id="6" creationId="{20A74398-211C-F8EF-5254-D59FE431DFC2}"/>
          </ac:spMkLst>
        </pc:spChg>
        <pc:picChg chg="del">
          <ac:chgData name="Stacey Gould" userId="S::stacey.gould@northyorks.gov.uk::b6104169-20f6-4d87-ad38-998a6afcf067" providerId="AD" clId="Web-{4859CF6F-AA0D-CD33-5824-F6DF08947B54}" dt="2024-10-04T15:31:20.206" v="1"/>
          <ac:picMkLst>
            <pc:docMk/>
            <pc:sldMk cId="3527644407" sldId="277"/>
            <ac:picMk id="3" creationId="{9DC5D667-3DBB-4293-A399-DF8B2C6CA084}"/>
          </ac:picMkLst>
        </pc:picChg>
      </pc:sldChg>
      <pc:sldChg chg="addSp">
        <pc:chgData name="Stacey Gould" userId="S::stacey.gould@northyorks.gov.uk::b6104169-20f6-4d87-ad38-998a6afcf067" providerId="AD" clId="Web-{4859CF6F-AA0D-CD33-5824-F6DF08947B54}" dt="2024-10-04T15:36:45.201" v="230"/>
        <pc:sldMkLst>
          <pc:docMk/>
          <pc:sldMk cId="434121146" sldId="311"/>
        </pc:sldMkLst>
        <pc:spChg chg="add">
          <ac:chgData name="Stacey Gould" userId="S::stacey.gould@northyorks.gov.uk::b6104169-20f6-4d87-ad38-998a6afcf067" providerId="AD" clId="Web-{4859CF6F-AA0D-CD33-5824-F6DF08947B54}" dt="2024-10-04T15:36:45.201" v="230"/>
          <ac:spMkLst>
            <pc:docMk/>
            <pc:sldMk cId="434121146" sldId="311"/>
            <ac:spMk id="3" creationId="{7338DC3C-DF33-6FC4-A548-1EF432423008}"/>
          </ac:spMkLst>
        </pc:spChg>
      </pc:sldChg>
      <pc:sldChg chg="addSp delSp delAnim">
        <pc:chgData name="Stacey Gould" userId="S::stacey.gould@northyorks.gov.uk::b6104169-20f6-4d87-ad38-998a6afcf067" providerId="AD" clId="Web-{4859CF6F-AA0D-CD33-5824-F6DF08947B54}" dt="2024-10-04T15:37:28.234" v="238"/>
        <pc:sldMkLst>
          <pc:docMk/>
          <pc:sldMk cId="2268233895" sldId="333"/>
        </pc:sldMkLst>
        <pc:spChg chg="add">
          <ac:chgData name="Stacey Gould" userId="S::stacey.gould@northyorks.gov.uk::b6104169-20f6-4d87-ad38-998a6afcf067" providerId="AD" clId="Web-{4859CF6F-AA0D-CD33-5824-F6DF08947B54}" dt="2024-10-04T15:37:28.234" v="238"/>
          <ac:spMkLst>
            <pc:docMk/>
            <pc:sldMk cId="2268233895" sldId="333"/>
            <ac:spMk id="9" creationId="{908C350A-3675-F5C5-F3F9-704785292ED8}"/>
          </ac:spMkLst>
        </pc:spChg>
        <pc:picChg chg="del">
          <ac:chgData name="Stacey Gould" userId="S::stacey.gould@northyorks.gov.uk::b6104169-20f6-4d87-ad38-998a6afcf067" providerId="AD" clId="Web-{4859CF6F-AA0D-CD33-5824-F6DF08947B54}" dt="2024-10-04T15:31:27.363" v="3"/>
          <ac:picMkLst>
            <pc:docMk/>
            <pc:sldMk cId="2268233895" sldId="333"/>
            <ac:picMk id="4" creationId="{BC7F894A-6AE0-4481-A245-BEC08B1B4994}"/>
          </ac:picMkLst>
        </pc:picChg>
      </pc:sldChg>
      <pc:sldChg chg="addSp delSp modSp add del delAnim">
        <pc:chgData name="Stacey Gould" userId="S::stacey.gould@northyorks.gov.uk::b6104169-20f6-4d87-ad38-998a6afcf067" providerId="AD" clId="Web-{4859CF6F-AA0D-CD33-5824-F6DF08947B54}" dt="2024-10-04T15:42:55.026" v="261" actId="20577"/>
        <pc:sldMkLst>
          <pc:docMk/>
          <pc:sldMk cId="83709387" sldId="335"/>
        </pc:sldMkLst>
        <pc:spChg chg="mod">
          <ac:chgData name="Stacey Gould" userId="S::stacey.gould@northyorks.gov.uk::b6104169-20f6-4d87-ad38-998a6afcf067" providerId="AD" clId="Web-{4859CF6F-AA0D-CD33-5824-F6DF08947B54}" dt="2024-10-04T15:42:55.026" v="261" actId="20577"/>
          <ac:spMkLst>
            <pc:docMk/>
            <pc:sldMk cId="83709387" sldId="335"/>
            <ac:spMk id="3" creationId="{0E07F7C7-DA62-43D2-B54A-299848F683D3}"/>
          </ac:spMkLst>
        </pc:spChg>
        <pc:spChg chg="add del">
          <ac:chgData name="Stacey Gould" userId="S::stacey.gould@northyorks.gov.uk::b6104169-20f6-4d87-ad38-998a6afcf067" providerId="AD" clId="Web-{4859CF6F-AA0D-CD33-5824-F6DF08947B54}" dt="2024-10-04T15:37:53.907" v="242"/>
          <ac:spMkLst>
            <pc:docMk/>
            <pc:sldMk cId="83709387" sldId="335"/>
            <ac:spMk id="8" creationId="{8CFF3B6D-DAED-3C8D-E5E5-ED223FF29295}"/>
          </ac:spMkLst>
        </pc:spChg>
        <pc:spChg chg="add del">
          <ac:chgData name="Stacey Gould" userId="S::stacey.gould@northyorks.gov.uk::b6104169-20f6-4d87-ad38-998a6afcf067" providerId="AD" clId="Web-{4859CF6F-AA0D-CD33-5824-F6DF08947B54}" dt="2024-10-04T15:37:52.422" v="241"/>
          <ac:spMkLst>
            <pc:docMk/>
            <pc:sldMk cId="83709387" sldId="335"/>
            <ac:spMk id="11" creationId="{C6C901C5-5ED0-5B77-8762-82B29F8F7A5B}"/>
          </ac:spMkLst>
        </pc:spChg>
        <pc:spChg chg="add del">
          <ac:chgData name="Stacey Gould" userId="S::stacey.gould@northyorks.gov.uk::b6104169-20f6-4d87-ad38-998a6afcf067" providerId="AD" clId="Web-{4859CF6F-AA0D-CD33-5824-F6DF08947B54}" dt="2024-10-04T15:38:35.049" v="249"/>
          <ac:spMkLst>
            <pc:docMk/>
            <pc:sldMk cId="83709387" sldId="335"/>
            <ac:spMk id="13" creationId="{BA1532FC-AC6F-6464-FFFC-E7027116990C}"/>
          </ac:spMkLst>
        </pc:spChg>
        <pc:spChg chg="add del">
          <ac:chgData name="Stacey Gould" userId="S::stacey.gould@northyorks.gov.uk::b6104169-20f6-4d87-ad38-998a6afcf067" providerId="AD" clId="Web-{4859CF6F-AA0D-CD33-5824-F6DF08947B54}" dt="2024-10-04T15:38:51.096" v="253"/>
          <ac:spMkLst>
            <pc:docMk/>
            <pc:sldMk cId="83709387" sldId="335"/>
            <ac:spMk id="15" creationId="{2217A71D-5188-C2DB-71D8-75073C209F00}"/>
          </ac:spMkLst>
        </pc:spChg>
        <pc:spChg chg="add del">
          <ac:chgData name="Stacey Gould" userId="S::stacey.gould@northyorks.gov.uk::b6104169-20f6-4d87-ad38-998a6afcf067" providerId="AD" clId="Web-{4859CF6F-AA0D-CD33-5824-F6DF08947B54}" dt="2024-10-04T15:41:05.179" v="258"/>
          <ac:spMkLst>
            <pc:docMk/>
            <pc:sldMk cId="83709387" sldId="335"/>
            <ac:spMk id="17" creationId="{61E4014B-B0DB-CD81-B15B-7C78EB886ED8}"/>
          </ac:spMkLst>
        </pc:spChg>
        <pc:spChg chg="add">
          <ac:chgData name="Stacey Gould" userId="S::stacey.gould@northyorks.gov.uk::b6104169-20f6-4d87-ad38-998a6afcf067" providerId="AD" clId="Web-{4859CF6F-AA0D-CD33-5824-F6DF08947B54}" dt="2024-10-04T15:41:12.288" v="259"/>
          <ac:spMkLst>
            <pc:docMk/>
            <pc:sldMk cId="83709387" sldId="335"/>
            <ac:spMk id="19" creationId="{EC80C11C-48D9-CCE4-79BF-B1DE21534AD9}"/>
          </ac:spMkLst>
        </pc:spChg>
        <pc:picChg chg="del">
          <ac:chgData name="Stacey Gould" userId="S::stacey.gould@northyorks.gov.uk::b6104169-20f6-4d87-ad38-998a6afcf067" providerId="AD" clId="Web-{4859CF6F-AA0D-CD33-5824-F6DF08947B54}" dt="2024-10-04T15:31:36.816" v="6"/>
          <ac:picMkLst>
            <pc:docMk/>
            <pc:sldMk cId="83709387" sldId="335"/>
            <ac:picMk id="4" creationId="{0EAAE4DB-0A0A-4FC1-8CA5-32F79D95028A}"/>
          </ac:picMkLst>
        </pc:picChg>
      </pc:sldChg>
      <pc:sldChg chg="addSp delSp modSp delAnim">
        <pc:chgData name="Stacey Gould" userId="S::stacey.gould@northyorks.gov.uk::b6104169-20f6-4d87-ad38-998a6afcf067" providerId="AD" clId="Web-{4859CF6F-AA0D-CD33-5824-F6DF08947B54}" dt="2024-10-04T15:38:09.376" v="245" actId="1076"/>
        <pc:sldMkLst>
          <pc:docMk/>
          <pc:sldMk cId="2657545198" sldId="336"/>
        </pc:sldMkLst>
        <pc:spChg chg="add del">
          <ac:chgData name="Stacey Gould" userId="S::stacey.gould@northyorks.gov.uk::b6104169-20f6-4d87-ad38-998a6afcf067" providerId="AD" clId="Web-{4859CF6F-AA0D-CD33-5824-F6DF08947B54}" dt="2024-10-04T15:38:07.001" v="244"/>
          <ac:spMkLst>
            <pc:docMk/>
            <pc:sldMk cId="2657545198" sldId="336"/>
            <ac:spMk id="8" creationId="{D00C7180-63E9-BE89-9B30-C4E19B8929DA}"/>
          </ac:spMkLst>
        </pc:spChg>
        <pc:spChg chg="add mod">
          <ac:chgData name="Stacey Gould" userId="S::stacey.gould@northyorks.gov.uk::b6104169-20f6-4d87-ad38-998a6afcf067" providerId="AD" clId="Web-{4859CF6F-AA0D-CD33-5824-F6DF08947B54}" dt="2024-10-04T15:38:09.376" v="245" actId="1076"/>
          <ac:spMkLst>
            <pc:docMk/>
            <pc:sldMk cId="2657545198" sldId="336"/>
            <ac:spMk id="10" creationId="{EBFA0A98-2661-7BBE-B48A-B3F64B91E3F1}"/>
          </ac:spMkLst>
        </pc:spChg>
        <pc:picChg chg="del">
          <ac:chgData name="Stacey Gould" userId="S::stacey.gould@northyorks.gov.uk::b6104169-20f6-4d87-ad38-998a6afcf067" providerId="AD" clId="Web-{4859CF6F-AA0D-CD33-5824-F6DF08947B54}" dt="2024-10-04T15:31:41.410" v="7"/>
          <ac:picMkLst>
            <pc:docMk/>
            <pc:sldMk cId="2657545198" sldId="336"/>
            <ac:picMk id="4" creationId="{E43A3F38-EF91-42CA-A4BC-5B909B12BBDA}"/>
          </ac:picMkLst>
        </pc:picChg>
      </pc:sldChg>
      <pc:sldChg chg="addSp delSp delAnim">
        <pc:chgData name="Stacey Gould" userId="S::stacey.gould@northyorks.gov.uk::b6104169-20f6-4d87-ad38-998a6afcf067" providerId="AD" clId="Web-{4859CF6F-AA0D-CD33-5824-F6DF08947B54}" dt="2024-10-04T15:37:26.250" v="237"/>
        <pc:sldMkLst>
          <pc:docMk/>
          <pc:sldMk cId="4022437795" sldId="348"/>
        </pc:sldMkLst>
        <pc:spChg chg="add">
          <ac:chgData name="Stacey Gould" userId="S::stacey.gould@northyorks.gov.uk::b6104169-20f6-4d87-ad38-998a6afcf067" providerId="AD" clId="Web-{4859CF6F-AA0D-CD33-5824-F6DF08947B54}" dt="2024-10-04T15:37:26.250" v="237"/>
          <ac:spMkLst>
            <pc:docMk/>
            <pc:sldMk cId="4022437795" sldId="348"/>
            <ac:spMk id="7" creationId="{E676D7B6-2181-4946-A6FA-980FA51D9CF2}"/>
          </ac:spMkLst>
        </pc:spChg>
        <pc:picChg chg="del">
          <ac:chgData name="Stacey Gould" userId="S::stacey.gould@northyorks.gov.uk::b6104169-20f6-4d87-ad38-998a6afcf067" providerId="AD" clId="Web-{4859CF6F-AA0D-CD33-5824-F6DF08947B54}" dt="2024-10-04T15:31:31.441" v="4"/>
          <ac:picMkLst>
            <pc:docMk/>
            <pc:sldMk cId="4022437795" sldId="348"/>
            <ac:picMk id="2" creationId="{76589799-E6BF-4B11-89CC-F152FC1285D7}"/>
          </ac:picMkLst>
        </pc:picChg>
      </pc:sldChg>
      <pc:sldChg chg="addSp delSp delAnim">
        <pc:chgData name="Stacey Gould" userId="S::stacey.gould@northyorks.gov.uk::b6104169-20f6-4d87-ad38-998a6afcf067" providerId="AD" clId="Web-{4859CF6F-AA0D-CD33-5824-F6DF08947B54}" dt="2024-10-04T15:39:16.581" v="256"/>
        <pc:sldMkLst>
          <pc:docMk/>
          <pc:sldMk cId="3612597195" sldId="349"/>
        </pc:sldMkLst>
        <pc:spChg chg="add del">
          <ac:chgData name="Stacey Gould" userId="S::stacey.gould@northyorks.gov.uk::b6104169-20f6-4d87-ad38-998a6afcf067" providerId="AD" clId="Web-{4859CF6F-AA0D-CD33-5824-F6DF08947B54}" dt="2024-10-04T15:39:11.581" v="255"/>
          <ac:spMkLst>
            <pc:docMk/>
            <pc:sldMk cId="3612597195" sldId="349"/>
            <ac:spMk id="9" creationId="{4EF999D7-5DF9-0B4C-65FD-1D91DFA69D4D}"/>
          </ac:spMkLst>
        </pc:spChg>
        <pc:spChg chg="add del">
          <ac:chgData name="Stacey Gould" userId="S::stacey.gould@northyorks.gov.uk::b6104169-20f6-4d87-ad38-998a6afcf067" providerId="AD" clId="Web-{4859CF6F-AA0D-CD33-5824-F6DF08947B54}" dt="2024-10-04T15:39:01.221" v="254"/>
          <ac:spMkLst>
            <pc:docMk/>
            <pc:sldMk cId="3612597195" sldId="349"/>
            <ac:spMk id="15" creationId="{540FCAC1-7F57-E0CD-188E-B0034CA1F40D}"/>
          </ac:spMkLst>
        </pc:spChg>
        <pc:spChg chg="add">
          <ac:chgData name="Stacey Gould" userId="S::stacey.gould@northyorks.gov.uk::b6104169-20f6-4d87-ad38-998a6afcf067" providerId="AD" clId="Web-{4859CF6F-AA0D-CD33-5824-F6DF08947B54}" dt="2024-10-04T15:39:16.581" v="256"/>
          <ac:spMkLst>
            <pc:docMk/>
            <pc:sldMk cId="3612597195" sldId="349"/>
            <ac:spMk id="21" creationId="{E5A9A3BE-D34D-E9DB-7BA3-ADCD303CCFE4}"/>
          </ac:spMkLst>
        </pc:spChg>
        <pc:picChg chg="del">
          <ac:chgData name="Stacey Gould" userId="S::stacey.gould@northyorks.gov.uk::b6104169-20f6-4d87-ad38-998a6afcf067" providerId="AD" clId="Web-{4859CF6F-AA0D-CD33-5824-F6DF08947B54}" dt="2024-10-04T15:31:24.910" v="2"/>
          <ac:picMkLst>
            <pc:docMk/>
            <pc:sldMk cId="3612597195" sldId="349"/>
            <ac:picMk id="3" creationId="{8F4E68D3-93A3-47BB-AB8A-75F505E0ED4E}"/>
          </ac:picMkLst>
        </pc:picChg>
      </pc:sldChg>
      <pc:sldChg chg="addSp delSp delAnim">
        <pc:chgData name="Stacey Gould" userId="S::stacey.gould@northyorks.gov.uk::b6104169-20f6-4d87-ad38-998a6afcf067" providerId="AD" clId="Web-{4859CF6F-AA0D-CD33-5824-F6DF08947B54}" dt="2024-10-04T15:37:14.077" v="234"/>
        <pc:sldMkLst>
          <pc:docMk/>
          <pc:sldMk cId="1916069102" sldId="418"/>
        </pc:sldMkLst>
        <pc:spChg chg="add">
          <ac:chgData name="Stacey Gould" userId="S::stacey.gould@northyorks.gov.uk::b6104169-20f6-4d87-ad38-998a6afcf067" providerId="AD" clId="Web-{4859CF6F-AA0D-CD33-5824-F6DF08947B54}" dt="2024-10-04T15:37:14.077" v="234"/>
          <ac:spMkLst>
            <pc:docMk/>
            <pc:sldMk cId="1916069102" sldId="418"/>
            <ac:spMk id="7" creationId="{F580007B-AF32-3745-CB1C-D5A3F88E61EF}"/>
          </ac:spMkLst>
        </pc:spChg>
        <pc:picChg chg="del">
          <ac:chgData name="Stacey Gould" userId="S::stacey.gould@northyorks.gov.uk::b6104169-20f6-4d87-ad38-998a6afcf067" providerId="AD" clId="Web-{4859CF6F-AA0D-CD33-5824-F6DF08947B54}" dt="2024-10-04T15:31:17.660" v="0"/>
          <ac:picMkLst>
            <pc:docMk/>
            <pc:sldMk cId="1916069102" sldId="418"/>
            <ac:picMk id="2" creationId="{A00A7C0F-498F-46A8-A5CC-43860D311F53}"/>
          </ac:picMkLst>
        </pc:picChg>
      </pc:sldChg>
      <pc:sldChg chg="addSp delSp delAnim">
        <pc:chgData name="Stacey Gould" userId="S::stacey.gould@northyorks.gov.uk::b6104169-20f6-4d87-ad38-998a6afcf067" providerId="AD" clId="Web-{4859CF6F-AA0D-CD33-5824-F6DF08947B54}" dt="2024-10-04T15:36:30.623" v="227"/>
        <pc:sldMkLst>
          <pc:docMk/>
          <pc:sldMk cId="4188367504" sldId="419"/>
        </pc:sldMkLst>
        <pc:spChg chg="add">
          <ac:chgData name="Stacey Gould" userId="S::stacey.gould@northyorks.gov.uk::b6104169-20f6-4d87-ad38-998a6afcf067" providerId="AD" clId="Web-{4859CF6F-AA0D-CD33-5824-F6DF08947B54}" dt="2024-10-04T15:36:30.623" v="227"/>
          <ac:spMkLst>
            <pc:docMk/>
            <pc:sldMk cId="4188367504" sldId="419"/>
            <ac:spMk id="10" creationId="{013B5BA9-BDE2-559D-2891-06B407F5C3EA}"/>
          </ac:spMkLst>
        </pc:spChg>
        <pc:picChg chg="del">
          <ac:chgData name="Stacey Gould" userId="S::stacey.gould@northyorks.gov.uk::b6104169-20f6-4d87-ad38-998a6afcf067" providerId="AD" clId="Web-{4859CF6F-AA0D-CD33-5824-F6DF08947B54}" dt="2024-10-04T15:31:34.191" v="5"/>
          <ac:picMkLst>
            <pc:docMk/>
            <pc:sldMk cId="4188367504" sldId="419"/>
            <ac:picMk id="3" creationId="{B4BC5E73-1FD3-4DA6-ADA6-7F833D6C5853}"/>
          </ac:picMkLst>
        </pc:picChg>
      </pc:sldChg>
      <pc:sldChg chg="addSp delSp modSp new">
        <pc:chgData name="Stacey Gould" userId="S::stacey.gould@northyorks.gov.uk::b6104169-20f6-4d87-ad38-998a6afcf067" providerId="AD" clId="Web-{4859CF6F-AA0D-CD33-5824-F6DF08947B54}" dt="2024-10-04T15:38:18.876" v="247"/>
        <pc:sldMkLst>
          <pc:docMk/>
          <pc:sldMk cId="979760003" sldId="420"/>
        </pc:sldMkLst>
        <pc:spChg chg="mod">
          <ac:chgData name="Stacey Gould" userId="S::stacey.gould@northyorks.gov.uk::b6104169-20f6-4d87-ad38-998a6afcf067" providerId="AD" clId="Web-{4859CF6F-AA0D-CD33-5824-F6DF08947B54}" dt="2024-10-04T15:32:03.817" v="48" actId="20577"/>
          <ac:spMkLst>
            <pc:docMk/>
            <pc:sldMk cId="979760003" sldId="420"/>
            <ac:spMk id="2" creationId="{C00458CD-8E25-2E95-689B-8F3267DDF4D3}"/>
          </ac:spMkLst>
        </pc:spChg>
        <pc:spChg chg="mod">
          <ac:chgData name="Stacey Gould" userId="S::stacey.gould@northyorks.gov.uk::b6104169-20f6-4d87-ad38-998a6afcf067" providerId="AD" clId="Web-{4859CF6F-AA0D-CD33-5824-F6DF08947B54}" dt="2024-10-04T15:32:49.350" v="175" actId="20577"/>
          <ac:spMkLst>
            <pc:docMk/>
            <pc:sldMk cId="979760003" sldId="420"/>
            <ac:spMk id="3" creationId="{C93E1203-862A-3BB5-4D23-D06BEE775653}"/>
          </ac:spMkLst>
        </pc:spChg>
        <pc:spChg chg="add del">
          <ac:chgData name="Stacey Gould" userId="S::stacey.gould@northyorks.gov.uk::b6104169-20f6-4d87-ad38-998a6afcf067" providerId="AD" clId="Web-{4859CF6F-AA0D-CD33-5824-F6DF08947B54}" dt="2024-10-04T15:38:13.704" v="246"/>
          <ac:spMkLst>
            <pc:docMk/>
            <pc:sldMk cId="979760003" sldId="420"/>
            <ac:spMk id="5" creationId="{021AFDD8-C16D-B40B-FF7D-B7763296D301}"/>
          </ac:spMkLst>
        </pc:spChg>
        <pc:spChg chg="add">
          <ac:chgData name="Stacey Gould" userId="S::stacey.gould@northyorks.gov.uk::b6104169-20f6-4d87-ad38-998a6afcf067" providerId="AD" clId="Web-{4859CF6F-AA0D-CD33-5824-F6DF08947B54}" dt="2024-10-04T15:38:18.876" v="247"/>
          <ac:spMkLst>
            <pc:docMk/>
            <pc:sldMk cId="979760003" sldId="420"/>
            <ac:spMk id="7" creationId="{6A49350E-B088-3CCF-64FD-9ECF2D001FDC}"/>
          </ac:spMkLst>
        </pc:spChg>
      </pc:sldChg>
      <pc:sldChg chg="addSp">
        <pc:chgData name="Stacey Gould" userId="S::stacey.gould@northyorks.gov.uk::b6104169-20f6-4d87-ad38-998a6afcf067" providerId="AD" clId="Web-{4859CF6F-AA0D-CD33-5824-F6DF08947B54}" dt="2024-10-04T15:36:51.858" v="231"/>
        <pc:sldMkLst>
          <pc:docMk/>
          <pc:sldMk cId="2703940890" sldId="421"/>
        </pc:sldMkLst>
        <pc:spChg chg="add">
          <ac:chgData name="Stacey Gould" userId="S::stacey.gould@northyorks.gov.uk::b6104169-20f6-4d87-ad38-998a6afcf067" providerId="AD" clId="Web-{4859CF6F-AA0D-CD33-5824-F6DF08947B54}" dt="2024-10-04T15:36:51.858" v="231"/>
          <ac:spMkLst>
            <pc:docMk/>
            <pc:sldMk cId="2703940890" sldId="421"/>
            <ac:spMk id="10" creationId="{2F5A4764-3249-D497-1B47-158A63AE73B6}"/>
          </ac:spMkLst>
        </pc:spChg>
      </pc:sldChg>
      <pc:sldChg chg="addSp delSp modSp new">
        <pc:chgData name="Stacey Gould" userId="S::stacey.gould@northyorks.gov.uk::b6104169-20f6-4d87-ad38-998a6afcf067" providerId="AD" clId="Web-{4859CF6F-AA0D-CD33-5824-F6DF08947B54}" dt="2024-10-04T15:37:19.452" v="236"/>
        <pc:sldMkLst>
          <pc:docMk/>
          <pc:sldMk cId="681982698" sldId="422"/>
        </pc:sldMkLst>
        <pc:spChg chg="mod">
          <ac:chgData name="Stacey Gould" userId="S::stacey.gould@northyorks.gov.uk::b6104169-20f6-4d87-ad38-998a6afcf067" providerId="AD" clId="Web-{4859CF6F-AA0D-CD33-5824-F6DF08947B54}" dt="2024-10-04T15:34:51.307" v="225" actId="20577"/>
          <ac:spMkLst>
            <pc:docMk/>
            <pc:sldMk cId="681982698" sldId="422"/>
            <ac:spMk id="2" creationId="{70A274E4-D496-8FA9-01BA-1A60A6AE9512}"/>
          </ac:spMkLst>
        </pc:spChg>
        <pc:spChg chg="del">
          <ac:chgData name="Stacey Gould" userId="S::stacey.gould@northyorks.gov.uk::b6104169-20f6-4d87-ad38-998a6afcf067" providerId="AD" clId="Web-{4859CF6F-AA0D-CD33-5824-F6DF08947B54}" dt="2024-10-04T15:34:13.650" v="211"/>
          <ac:spMkLst>
            <pc:docMk/>
            <pc:sldMk cId="681982698" sldId="422"/>
            <ac:spMk id="3" creationId="{8E2D14EE-246E-E159-0865-4D58F1160431}"/>
          </ac:spMkLst>
        </pc:spChg>
        <pc:spChg chg="add">
          <ac:chgData name="Stacey Gould" userId="S::stacey.gould@northyorks.gov.uk::b6104169-20f6-4d87-ad38-998a6afcf067" providerId="AD" clId="Web-{4859CF6F-AA0D-CD33-5824-F6DF08947B54}" dt="2024-10-04T15:37:19.452" v="236"/>
          <ac:spMkLst>
            <pc:docMk/>
            <pc:sldMk cId="681982698" sldId="422"/>
            <ac:spMk id="6" creationId="{B3AA768E-05C7-DEDB-6E0E-DAE83E9FB5BF}"/>
          </ac:spMkLst>
        </pc:spChg>
        <pc:picChg chg="add mod ord">
          <ac:chgData name="Stacey Gould" userId="S::stacey.gould@northyorks.gov.uk::b6104169-20f6-4d87-ad38-998a6afcf067" providerId="AD" clId="Web-{4859CF6F-AA0D-CD33-5824-F6DF08947B54}" dt="2024-10-04T15:34:13.650" v="211"/>
          <ac:picMkLst>
            <pc:docMk/>
            <pc:sldMk cId="681982698" sldId="422"/>
            <ac:picMk id="4" creationId="{24C412BF-15E9-D1DF-EEC8-EDE4A1377F04}"/>
          </ac:picMkLst>
        </pc:picChg>
      </pc:sldChg>
    </pc:docChg>
  </pc:docChgLst>
  <pc:docChgLst>
    <pc:chgData name="Tracy Johnson-Hughes" userId="S::tracy.johnson-hughes@northyorks.gov.uk::09f2c098-929f-46d2-8edd-15cd620bec41" providerId="AD" clId="Web-{1D88211A-272A-49A3-8BBD-5E2647EDED14}"/>
    <pc:docChg chg="modSld">
      <pc:chgData name="Tracy Johnson-Hughes" userId="S::tracy.johnson-hughes@northyorks.gov.uk::09f2c098-929f-46d2-8edd-15cd620bec41" providerId="AD" clId="Web-{1D88211A-272A-49A3-8BBD-5E2647EDED14}" dt="2024-10-08T20:10:39.949" v="1" actId="20577"/>
      <pc:docMkLst>
        <pc:docMk/>
      </pc:docMkLst>
      <pc:sldChg chg="modSp">
        <pc:chgData name="Tracy Johnson-Hughes" userId="S::tracy.johnson-hughes@northyorks.gov.uk::09f2c098-929f-46d2-8edd-15cd620bec41" providerId="AD" clId="Web-{1D88211A-272A-49A3-8BBD-5E2647EDED14}" dt="2024-10-08T20:10:39.949" v="1" actId="20577"/>
        <pc:sldMkLst>
          <pc:docMk/>
          <pc:sldMk cId="2268233895" sldId="333"/>
        </pc:sldMkLst>
        <pc:spChg chg="mod">
          <ac:chgData name="Tracy Johnson-Hughes" userId="S::tracy.johnson-hughes@northyorks.gov.uk::09f2c098-929f-46d2-8edd-15cd620bec41" providerId="AD" clId="Web-{1D88211A-272A-49A3-8BBD-5E2647EDED14}" dt="2024-10-08T20:10:39.949" v="1" actId="20577"/>
          <ac:spMkLst>
            <pc:docMk/>
            <pc:sldMk cId="2268233895" sldId="333"/>
            <ac:spMk id="15" creationId="{01A991CC-56E0-4170-9640-7E0782B10FC7}"/>
          </ac:spMkLst>
        </pc:spChg>
      </pc:sldChg>
    </pc:docChg>
  </pc:docChgLst>
  <pc:docChgLst>
    <pc:chgData name="Tracy Johnson-Hughes" userId="S::tracy.johnson-hughes@northyorks.gov.uk::09f2c098-929f-46d2-8edd-15cd620bec41" providerId="AD" clId="Web-{B877DEF4-8BBE-488C-B040-60A0CFAC48C1}"/>
    <pc:docChg chg="addSld modSld">
      <pc:chgData name="Tracy Johnson-Hughes" userId="S::tracy.johnson-hughes@northyorks.gov.uk::09f2c098-929f-46d2-8edd-15cd620bec41" providerId="AD" clId="Web-{B877DEF4-8BBE-488C-B040-60A0CFAC48C1}" dt="2024-09-13T10:51:28.646" v="707"/>
      <pc:docMkLst>
        <pc:docMk/>
      </pc:docMkLst>
      <pc:sldChg chg="delSp modSp modNotes">
        <pc:chgData name="Tracy Johnson-Hughes" userId="S::tracy.johnson-hughes@northyorks.gov.uk::09f2c098-929f-46d2-8edd-15cd620bec41" providerId="AD" clId="Web-{B877DEF4-8BBE-488C-B040-60A0CFAC48C1}" dt="2024-09-13T10:51:28.646" v="707"/>
        <pc:sldMkLst>
          <pc:docMk/>
          <pc:sldMk cId="803809192" sldId="409"/>
        </pc:sldMkLst>
        <pc:spChg chg="mod">
          <ac:chgData name="Tracy Johnson-Hughes" userId="S::tracy.johnson-hughes@northyorks.gov.uk::09f2c098-929f-46d2-8edd-15cd620bec41" providerId="AD" clId="Web-{B877DEF4-8BBE-488C-B040-60A0CFAC48C1}" dt="2024-09-13T10:18:51.424" v="52" actId="14100"/>
          <ac:spMkLst>
            <pc:docMk/>
            <pc:sldMk cId="803809192" sldId="409"/>
            <ac:spMk id="3" creationId="{6F1D21B6-EF85-99D9-709A-449537C61F34}"/>
          </ac:spMkLst>
        </pc:spChg>
        <pc:spChg chg="del mod">
          <ac:chgData name="Tracy Johnson-Hughes" userId="S::tracy.johnson-hughes@northyorks.gov.uk::09f2c098-929f-46d2-8edd-15cd620bec41" providerId="AD" clId="Web-{B877DEF4-8BBE-488C-B040-60A0CFAC48C1}" dt="2024-09-13T10:15:56.582" v="25"/>
          <ac:spMkLst>
            <pc:docMk/>
            <pc:sldMk cId="803809192" sldId="409"/>
            <ac:spMk id="4" creationId="{3FFDE42F-28F9-EBEE-E567-1FFC4D7CB8EF}"/>
          </ac:spMkLst>
        </pc:spChg>
      </pc:sldChg>
      <pc:sldChg chg="modSp modNotes">
        <pc:chgData name="Tracy Johnson-Hughes" userId="S::tracy.johnson-hughes@northyorks.gov.uk::09f2c098-929f-46d2-8edd-15cd620bec41" providerId="AD" clId="Web-{B877DEF4-8BBE-488C-B040-60A0CFAC48C1}" dt="2024-09-13T10:44:58.492" v="630"/>
        <pc:sldMkLst>
          <pc:docMk/>
          <pc:sldMk cId="4244572374" sldId="410"/>
        </pc:sldMkLst>
        <pc:spChg chg="mod">
          <ac:chgData name="Tracy Johnson-Hughes" userId="S::tracy.johnson-hughes@northyorks.gov.uk::09f2c098-929f-46d2-8edd-15cd620bec41" providerId="AD" clId="Web-{B877DEF4-8BBE-488C-B040-60A0CFAC48C1}" dt="2024-09-13T10:20:27.587" v="87" actId="1076"/>
          <ac:spMkLst>
            <pc:docMk/>
            <pc:sldMk cId="4244572374" sldId="410"/>
            <ac:spMk id="2" creationId="{BA1CCF17-F939-E4DA-F617-5D7B2ACB7D1B}"/>
          </ac:spMkLst>
        </pc:spChg>
        <pc:spChg chg="mod">
          <ac:chgData name="Tracy Johnson-Hughes" userId="S::tracy.johnson-hughes@northyorks.gov.uk::09f2c098-929f-46d2-8edd-15cd620bec41" providerId="AD" clId="Web-{B877DEF4-8BBE-488C-B040-60A0CFAC48C1}" dt="2024-09-13T10:43:16.656" v="467" actId="20577"/>
          <ac:spMkLst>
            <pc:docMk/>
            <pc:sldMk cId="4244572374" sldId="410"/>
            <ac:spMk id="3" creationId="{11321753-1BC3-6D5D-3EEB-CD4CDF5F8ECD}"/>
          </ac:spMkLst>
        </pc:spChg>
      </pc:sldChg>
      <pc:sldChg chg="modSp new">
        <pc:chgData name="Tracy Johnson-Hughes" userId="S::tracy.johnson-hughes@northyorks.gov.uk::09f2c098-929f-46d2-8edd-15cd620bec41" providerId="AD" clId="Web-{B877DEF4-8BBE-488C-B040-60A0CFAC48C1}" dt="2024-09-13T10:24:52.012" v="233" actId="20577"/>
        <pc:sldMkLst>
          <pc:docMk/>
          <pc:sldMk cId="925809145" sldId="411"/>
        </pc:sldMkLst>
        <pc:spChg chg="mod">
          <ac:chgData name="Tracy Johnson-Hughes" userId="S::tracy.johnson-hughes@northyorks.gov.uk::09f2c098-929f-46d2-8edd-15cd620bec41" providerId="AD" clId="Web-{B877DEF4-8BBE-488C-B040-60A0CFAC48C1}" dt="2024-09-13T10:24:52.012" v="233" actId="20577"/>
          <ac:spMkLst>
            <pc:docMk/>
            <pc:sldMk cId="925809145" sldId="411"/>
            <ac:spMk id="2" creationId="{46948C60-D9F7-D01B-A5E7-3D96870428ED}"/>
          </ac:spMkLst>
        </pc:spChg>
      </pc:sldChg>
      <pc:sldChg chg="modSp new">
        <pc:chgData name="Tracy Johnson-Hughes" userId="S::tracy.johnson-hughes@northyorks.gov.uk::09f2c098-929f-46d2-8edd-15cd620bec41" providerId="AD" clId="Web-{B877DEF4-8BBE-488C-B040-60A0CFAC48C1}" dt="2024-09-13T10:25:38.344" v="282" actId="20577"/>
        <pc:sldMkLst>
          <pc:docMk/>
          <pc:sldMk cId="4154102852" sldId="412"/>
        </pc:sldMkLst>
        <pc:spChg chg="mod">
          <ac:chgData name="Tracy Johnson-Hughes" userId="S::tracy.johnson-hughes@northyorks.gov.uk::09f2c098-929f-46d2-8edd-15cd620bec41" providerId="AD" clId="Web-{B877DEF4-8BBE-488C-B040-60A0CFAC48C1}" dt="2024-09-13T10:25:14.076" v="242" actId="20577"/>
          <ac:spMkLst>
            <pc:docMk/>
            <pc:sldMk cId="4154102852" sldId="412"/>
            <ac:spMk id="2" creationId="{712DAC23-BFD0-7420-4AFB-24AEDEA2FD43}"/>
          </ac:spMkLst>
        </pc:spChg>
        <pc:spChg chg="mod">
          <ac:chgData name="Tracy Johnson-Hughes" userId="S::tracy.johnson-hughes@northyorks.gov.uk::09f2c098-929f-46d2-8edd-15cd620bec41" providerId="AD" clId="Web-{B877DEF4-8BBE-488C-B040-60A0CFAC48C1}" dt="2024-09-13T10:25:38.344" v="282" actId="20577"/>
          <ac:spMkLst>
            <pc:docMk/>
            <pc:sldMk cId="4154102852" sldId="412"/>
            <ac:spMk id="3" creationId="{1C3D8E48-5F95-162F-E0BB-DD80F42CF8A6}"/>
          </ac:spMkLst>
        </pc:spChg>
      </pc:sldChg>
    </pc:docChg>
  </pc:docChgLst>
  <pc:docChgLst>
    <pc:chgData name="Tracy Johnson-Hughes" userId="S::tracy.johnson-hughes@northyorks.gov.uk::09f2c098-929f-46d2-8edd-15cd620bec41" providerId="AD" clId="Web-{8D1EC7DD-B2D1-4181-92BD-0DF5F8016CE7}"/>
    <pc:docChg chg="modSld">
      <pc:chgData name="Tracy Johnson-Hughes" userId="S::tracy.johnson-hughes@northyorks.gov.uk::09f2c098-929f-46d2-8edd-15cd620bec41" providerId="AD" clId="Web-{8D1EC7DD-B2D1-4181-92BD-0DF5F8016CE7}" dt="2024-09-13T09:59:34.488" v="38" actId="20577"/>
      <pc:docMkLst>
        <pc:docMk/>
      </pc:docMkLst>
      <pc:sldChg chg="modSp">
        <pc:chgData name="Tracy Johnson-Hughes" userId="S::tracy.johnson-hughes@northyorks.gov.uk::09f2c098-929f-46d2-8edd-15cd620bec41" providerId="AD" clId="Web-{8D1EC7DD-B2D1-4181-92BD-0DF5F8016CE7}" dt="2024-09-13T09:59:34.488" v="38" actId="20577"/>
        <pc:sldMkLst>
          <pc:docMk/>
          <pc:sldMk cId="803809192" sldId="409"/>
        </pc:sldMkLst>
        <pc:spChg chg="mod">
          <ac:chgData name="Tracy Johnson-Hughes" userId="S::tracy.johnson-hughes@northyorks.gov.uk::09f2c098-929f-46d2-8edd-15cd620bec41" providerId="AD" clId="Web-{8D1EC7DD-B2D1-4181-92BD-0DF5F8016CE7}" dt="2024-09-13T09:59:34.488" v="38" actId="20577"/>
          <ac:spMkLst>
            <pc:docMk/>
            <pc:sldMk cId="803809192" sldId="409"/>
            <ac:spMk id="2" creationId="{3359C252-6C84-BB5F-0507-ABE6A35CD45D}"/>
          </ac:spMkLst>
        </pc:spChg>
        <pc:spChg chg="mod">
          <ac:chgData name="Tracy Johnson-Hughes" userId="S::tracy.johnson-hughes@northyorks.gov.uk::09f2c098-929f-46d2-8edd-15cd620bec41" providerId="AD" clId="Web-{8D1EC7DD-B2D1-4181-92BD-0DF5F8016CE7}" dt="2024-09-13T09:59:21.612" v="27" actId="20577"/>
          <ac:spMkLst>
            <pc:docMk/>
            <pc:sldMk cId="803809192" sldId="409"/>
            <ac:spMk id="3" creationId="{6F1D21B6-EF85-99D9-709A-449537C61F34}"/>
          </ac:spMkLst>
        </pc:spChg>
      </pc:sldChg>
    </pc:docChg>
  </pc:docChgLst>
  <pc:docChgLst>
    <pc:chgData name="Stacey Gould" userId="S::stacey.gould@northyorks.gov.uk::b6104169-20f6-4d87-ad38-998a6afcf067" providerId="AD" clId="Web-{9765260A-FD87-515B-EE89-013ACB20858D}"/>
    <pc:docChg chg="addSld modSld">
      <pc:chgData name="Stacey Gould" userId="S::stacey.gould@northyorks.gov.uk::b6104169-20f6-4d87-ad38-998a6afcf067" providerId="AD" clId="Web-{9765260A-FD87-515B-EE89-013ACB20858D}" dt="2024-10-08T19:38:57.334" v="5"/>
      <pc:docMkLst>
        <pc:docMk/>
      </pc:docMkLst>
      <pc:sldChg chg="delSp modSp new">
        <pc:chgData name="Stacey Gould" userId="S::stacey.gould@northyorks.gov.uk::b6104169-20f6-4d87-ad38-998a6afcf067" providerId="AD" clId="Web-{9765260A-FD87-515B-EE89-013ACB20858D}" dt="2024-10-08T19:38:57.334" v="5"/>
        <pc:sldMkLst>
          <pc:docMk/>
          <pc:sldMk cId="3952370319" sldId="424"/>
        </pc:sldMkLst>
        <pc:spChg chg="mod">
          <ac:chgData name="Stacey Gould" userId="S::stacey.gould@northyorks.gov.uk::b6104169-20f6-4d87-ad38-998a6afcf067" providerId="AD" clId="Web-{9765260A-FD87-515B-EE89-013ACB20858D}" dt="2024-10-08T18:59:44.246" v="4" actId="20577"/>
          <ac:spMkLst>
            <pc:docMk/>
            <pc:sldMk cId="3952370319" sldId="424"/>
            <ac:spMk id="2" creationId="{3F6D1613-202F-DF12-C902-0FCC55830EF5}"/>
          </ac:spMkLst>
        </pc:spChg>
        <pc:spChg chg="del">
          <ac:chgData name="Stacey Gould" userId="S::stacey.gould@northyorks.gov.uk::b6104169-20f6-4d87-ad38-998a6afcf067" providerId="AD" clId="Web-{9765260A-FD87-515B-EE89-013ACB20858D}" dt="2024-10-08T19:38:57.334" v="5"/>
          <ac:spMkLst>
            <pc:docMk/>
            <pc:sldMk cId="3952370319" sldId="424"/>
            <ac:spMk id="3" creationId="{DAD0B2B2-90C8-D7F1-C4E2-67F02D5CE531}"/>
          </ac:spMkLst>
        </pc:spChg>
      </pc:sldChg>
    </pc:docChg>
  </pc:docChgLst>
  <pc:docChgLst>
    <pc:chgData name="Stacey Gould" userId="S::stacey.gould@northyorks.gov.uk::b6104169-20f6-4d87-ad38-998a6afcf067" providerId="AD" clId="Web-{990B3670-F7D5-84FB-861D-FF0514058250}"/>
    <pc:docChg chg="modSld">
      <pc:chgData name="Stacey Gould" userId="S::stacey.gould@northyorks.gov.uk::b6104169-20f6-4d87-ad38-998a6afcf067" providerId="AD" clId="Web-{990B3670-F7D5-84FB-861D-FF0514058250}" dt="2024-10-04T20:55:39.135" v="1"/>
      <pc:docMkLst>
        <pc:docMk/>
      </pc:docMkLst>
      <pc:sldChg chg="addSp">
        <pc:chgData name="Stacey Gould" userId="S::stacey.gould@northyorks.gov.uk::b6104169-20f6-4d87-ad38-998a6afcf067" providerId="AD" clId="Web-{990B3670-F7D5-84FB-861D-FF0514058250}" dt="2024-10-04T20:55:15.321" v="0"/>
        <pc:sldMkLst>
          <pc:docMk/>
          <pc:sldMk cId="2381420567" sldId="396"/>
        </pc:sldMkLst>
        <pc:spChg chg="add">
          <ac:chgData name="Stacey Gould" userId="S::stacey.gould@northyorks.gov.uk::b6104169-20f6-4d87-ad38-998a6afcf067" providerId="AD" clId="Web-{990B3670-F7D5-84FB-861D-FF0514058250}" dt="2024-10-04T20:55:15.321" v="0"/>
          <ac:spMkLst>
            <pc:docMk/>
            <pc:sldMk cId="2381420567" sldId="396"/>
            <ac:spMk id="5" creationId="{346962FC-389C-4634-655E-D4C14AE4B905}"/>
          </ac:spMkLst>
        </pc:spChg>
      </pc:sldChg>
      <pc:sldChg chg="addSp">
        <pc:chgData name="Stacey Gould" userId="S::stacey.gould@northyorks.gov.uk::b6104169-20f6-4d87-ad38-998a6afcf067" providerId="AD" clId="Web-{990B3670-F7D5-84FB-861D-FF0514058250}" dt="2024-10-04T20:55:39.135" v="1"/>
        <pc:sldMkLst>
          <pc:docMk/>
          <pc:sldMk cId="13172648" sldId="423"/>
        </pc:sldMkLst>
        <pc:spChg chg="add">
          <ac:chgData name="Stacey Gould" userId="S::stacey.gould@northyorks.gov.uk::b6104169-20f6-4d87-ad38-998a6afcf067" providerId="AD" clId="Web-{990B3670-F7D5-84FB-861D-FF0514058250}" dt="2024-10-04T20:55:39.135" v="1"/>
          <ac:spMkLst>
            <pc:docMk/>
            <pc:sldMk cId="13172648" sldId="423"/>
            <ac:spMk id="5" creationId="{D5398007-489B-3644-A059-AD66FBB20EE7}"/>
          </ac:spMkLst>
        </pc:spChg>
      </pc:sldChg>
    </pc:docChg>
  </pc:docChgLst>
  <pc:docChgLst>
    <pc:chgData name="Tracy Johnson-Hughes" userId="S::tracy.johnson-hughes@northyorks.gov.uk::09f2c098-929f-46d2-8edd-15cd620bec41" providerId="AD" clId="Web-{F8259131-A3B4-4F76-89C0-FA5ECAA67B10}"/>
    <pc:docChg chg="modSld">
      <pc:chgData name="Tracy Johnson-Hughes" userId="S::tracy.johnson-hughes@northyorks.gov.uk::09f2c098-929f-46d2-8edd-15cd620bec41" providerId="AD" clId="Web-{F8259131-A3B4-4F76-89C0-FA5ECAA67B10}" dt="2024-10-04T15:14:17.922" v="103" actId="20577"/>
      <pc:docMkLst>
        <pc:docMk/>
      </pc:docMkLst>
      <pc:sldChg chg="modSp">
        <pc:chgData name="Tracy Johnson-Hughes" userId="S::tracy.johnson-hughes@northyorks.gov.uk::09f2c098-929f-46d2-8edd-15cd620bec41" providerId="AD" clId="Web-{F8259131-A3B4-4F76-89C0-FA5ECAA67B10}" dt="2024-10-04T14:41:08.274" v="44" actId="20577"/>
        <pc:sldMkLst>
          <pc:docMk/>
          <pc:sldMk cId="4254855994" sldId="257"/>
        </pc:sldMkLst>
        <pc:spChg chg="mod">
          <ac:chgData name="Tracy Johnson-Hughes" userId="S::tracy.johnson-hughes@northyorks.gov.uk::09f2c098-929f-46d2-8edd-15cd620bec41" providerId="AD" clId="Web-{F8259131-A3B4-4F76-89C0-FA5ECAA67B10}" dt="2024-10-04T14:41:08.274" v="44" actId="20577"/>
          <ac:spMkLst>
            <pc:docMk/>
            <pc:sldMk cId="4254855994" sldId="257"/>
            <ac:spMk id="3" creationId="{00000000-0000-0000-0000-000000000000}"/>
          </ac:spMkLst>
        </pc:spChg>
      </pc:sldChg>
      <pc:sldChg chg="modSp">
        <pc:chgData name="Tracy Johnson-Hughes" userId="S::tracy.johnson-hughes@northyorks.gov.uk::09f2c098-929f-46d2-8edd-15cd620bec41" providerId="AD" clId="Web-{F8259131-A3B4-4F76-89C0-FA5ECAA67B10}" dt="2024-10-04T15:14:17.922" v="103" actId="20577"/>
        <pc:sldMkLst>
          <pc:docMk/>
          <pc:sldMk cId="2591413354" sldId="258"/>
        </pc:sldMkLst>
        <pc:spChg chg="mod">
          <ac:chgData name="Tracy Johnson-Hughes" userId="S::tracy.johnson-hughes@northyorks.gov.uk::09f2c098-929f-46d2-8edd-15cd620bec41" providerId="AD" clId="Web-{F8259131-A3B4-4F76-89C0-FA5ECAA67B10}" dt="2024-10-04T15:14:17.922" v="103" actId="20577"/>
          <ac:spMkLst>
            <pc:docMk/>
            <pc:sldMk cId="2591413354" sldId="258"/>
            <ac:spMk id="5" creationId="{9FDA7029-5216-4A9B-A854-D8C00040A3BA}"/>
          </ac:spMkLst>
        </pc:spChg>
      </pc:sldChg>
      <pc:sldChg chg="modSp">
        <pc:chgData name="Tracy Johnson-Hughes" userId="S::tracy.johnson-hughes@northyorks.gov.uk::09f2c098-929f-46d2-8edd-15cd620bec41" providerId="AD" clId="Web-{F8259131-A3B4-4F76-89C0-FA5ECAA67B10}" dt="2024-10-04T15:08:23.717" v="101" actId="20577"/>
        <pc:sldMkLst>
          <pc:docMk/>
          <pc:sldMk cId="2381420567" sldId="396"/>
        </pc:sldMkLst>
        <pc:spChg chg="mod">
          <ac:chgData name="Tracy Johnson-Hughes" userId="S::tracy.johnson-hughes@northyorks.gov.uk::09f2c098-929f-46d2-8edd-15cd620bec41" providerId="AD" clId="Web-{F8259131-A3B4-4F76-89C0-FA5ECAA67B10}" dt="2024-10-04T15:08:23.717" v="101" actId="20577"/>
          <ac:spMkLst>
            <pc:docMk/>
            <pc:sldMk cId="2381420567" sldId="396"/>
            <ac:spMk id="3" creationId="{A5ECF9D9-068C-D890-0CCB-9588841D2E78}"/>
          </ac:spMkLst>
        </pc:spChg>
      </pc:sldChg>
      <pc:sldChg chg="modSp">
        <pc:chgData name="Tracy Johnson-Hughes" userId="S::tracy.johnson-hughes@northyorks.gov.uk::09f2c098-929f-46d2-8edd-15cd620bec41" providerId="AD" clId="Web-{F8259131-A3B4-4F76-89C0-FA5ECAA67B10}" dt="2024-10-04T14:45:40.315" v="53" actId="20577"/>
        <pc:sldMkLst>
          <pc:docMk/>
          <pc:sldMk cId="4244572374" sldId="410"/>
        </pc:sldMkLst>
        <pc:spChg chg="mod">
          <ac:chgData name="Tracy Johnson-Hughes" userId="S::tracy.johnson-hughes@northyorks.gov.uk::09f2c098-929f-46d2-8edd-15cd620bec41" providerId="AD" clId="Web-{F8259131-A3B4-4F76-89C0-FA5ECAA67B10}" dt="2024-10-04T14:45:40.315" v="53" actId="20577"/>
          <ac:spMkLst>
            <pc:docMk/>
            <pc:sldMk cId="4244572374" sldId="410"/>
            <ac:spMk id="3" creationId="{11321753-1BC3-6D5D-3EEB-CD4CDF5F8ECD}"/>
          </ac:spMkLst>
        </pc:spChg>
      </pc:sldChg>
      <pc:sldChg chg="modSp">
        <pc:chgData name="Tracy Johnson-Hughes" userId="S::tracy.johnson-hughes@northyorks.gov.uk::09f2c098-929f-46d2-8edd-15cd620bec41" providerId="AD" clId="Web-{F8259131-A3B4-4F76-89C0-FA5ECAA67B10}" dt="2024-10-04T15:05:03.658" v="69" actId="20577"/>
        <pc:sldMkLst>
          <pc:docMk/>
          <pc:sldMk cId="3350189435" sldId="413"/>
        </pc:sldMkLst>
        <pc:spChg chg="mod">
          <ac:chgData name="Tracy Johnson-Hughes" userId="S::tracy.johnson-hughes@northyorks.gov.uk::09f2c098-929f-46d2-8edd-15cd620bec41" providerId="AD" clId="Web-{F8259131-A3B4-4F76-89C0-FA5ECAA67B10}" dt="2024-10-04T15:05:03.658" v="69" actId="20577"/>
          <ac:spMkLst>
            <pc:docMk/>
            <pc:sldMk cId="3350189435" sldId="413"/>
            <ac:spMk id="5" creationId="{6CEAD874-08A6-4C75-53A8-7F8971062F23}"/>
          </ac:spMkLst>
        </pc:spChg>
        <pc:spChg chg="mod">
          <ac:chgData name="Tracy Johnson-Hughes" userId="S::tracy.johnson-hughes@northyorks.gov.uk::09f2c098-929f-46d2-8edd-15cd620bec41" providerId="AD" clId="Web-{F8259131-A3B4-4F76-89C0-FA5ECAA67B10}" dt="2024-10-04T14:59:14.404" v="59" actId="20577"/>
          <ac:spMkLst>
            <pc:docMk/>
            <pc:sldMk cId="3350189435" sldId="413"/>
            <ac:spMk id="7" creationId="{E707B807-1BC5-6D91-FCB4-C8A080E14FD4}"/>
          </ac:spMkLst>
        </pc:spChg>
        <pc:spChg chg="mod">
          <ac:chgData name="Tracy Johnson-Hughes" userId="S::tracy.johnson-hughes@northyorks.gov.uk::09f2c098-929f-46d2-8edd-15cd620bec41" providerId="AD" clId="Web-{F8259131-A3B4-4F76-89C0-FA5ECAA67B10}" dt="2024-10-04T14:59:22.357" v="60" actId="20577"/>
          <ac:spMkLst>
            <pc:docMk/>
            <pc:sldMk cId="3350189435" sldId="413"/>
            <ac:spMk id="9" creationId="{9D3EFCE5-23C9-DFE1-85EB-E1964F708424}"/>
          </ac:spMkLst>
        </pc:spChg>
      </pc:sldChg>
    </pc:docChg>
  </pc:docChgLst>
  <pc:docChgLst>
    <pc:chgData name="Tracy Johnson-Hughes" userId="S::tracy.johnson-hughes@northyorks.gov.uk::09f2c098-929f-46d2-8edd-15cd620bec41" providerId="AD" clId="Web-{44B02F81-0D7F-4A8A-9453-D9CFFC079C1B}"/>
    <pc:docChg chg="modSld">
      <pc:chgData name="Tracy Johnson-Hughes" userId="S::tracy.johnson-hughes@northyorks.gov.uk::09f2c098-929f-46d2-8edd-15cd620bec41" providerId="AD" clId="Web-{44B02F81-0D7F-4A8A-9453-D9CFFC079C1B}" dt="2024-09-16T10:51:09.763" v="21" actId="20577"/>
      <pc:docMkLst>
        <pc:docMk/>
      </pc:docMkLst>
      <pc:sldChg chg="modSp">
        <pc:chgData name="Tracy Johnson-Hughes" userId="S::tracy.johnson-hughes@northyorks.gov.uk::09f2c098-929f-46d2-8edd-15cd620bec41" providerId="AD" clId="Web-{44B02F81-0D7F-4A8A-9453-D9CFFC079C1B}" dt="2024-09-16T10:49:44.274" v="9" actId="20577"/>
        <pc:sldMkLst>
          <pc:docMk/>
          <pc:sldMk cId="2025607860" sldId="263"/>
        </pc:sldMkLst>
        <pc:spChg chg="mod">
          <ac:chgData name="Tracy Johnson-Hughes" userId="S::tracy.johnson-hughes@northyorks.gov.uk::09f2c098-929f-46d2-8edd-15cd620bec41" providerId="AD" clId="Web-{44B02F81-0D7F-4A8A-9453-D9CFFC079C1B}" dt="2024-09-16T10:49:44.274" v="9" actId="20577"/>
          <ac:spMkLst>
            <pc:docMk/>
            <pc:sldMk cId="2025607860" sldId="263"/>
            <ac:spMk id="3" creationId="{253DA561-DB2F-4498-B099-7F78953B371D}"/>
          </ac:spMkLst>
        </pc:spChg>
      </pc:sldChg>
      <pc:sldChg chg="modSp">
        <pc:chgData name="Tracy Johnson-Hughes" userId="S::tracy.johnson-hughes@northyorks.gov.uk::09f2c098-929f-46d2-8edd-15cd620bec41" providerId="AD" clId="Web-{44B02F81-0D7F-4A8A-9453-D9CFFC079C1B}" dt="2024-09-16T10:51:09.763" v="21" actId="20577"/>
        <pc:sldMkLst>
          <pc:docMk/>
          <pc:sldMk cId="3350189435" sldId="413"/>
        </pc:sldMkLst>
        <pc:spChg chg="mod">
          <ac:chgData name="Tracy Johnson-Hughes" userId="S::tracy.johnson-hughes@northyorks.gov.uk::09f2c098-929f-46d2-8edd-15cd620bec41" providerId="AD" clId="Web-{44B02F81-0D7F-4A8A-9453-D9CFFC079C1B}" dt="2024-09-16T10:51:09.763" v="21" actId="20577"/>
          <ac:spMkLst>
            <pc:docMk/>
            <pc:sldMk cId="3350189435" sldId="413"/>
            <ac:spMk id="7" creationId="{E707B807-1BC5-6D91-FCB4-C8A080E14FD4}"/>
          </ac:spMkLst>
        </pc:spChg>
        <pc:spChg chg="mod">
          <ac:chgData name="Tracy Johnson-Hughes" userId="S::tracy.johnson-hughes@northyorks.gov.uk::09f2c098-929f-46d2-8edd-15cd620bec41" providerId="AD" clId="Web-{44B02F81-0D7F-4A8A-9453-D9CFFC079C1B}" dt="2024-09-16T10:47:35.470" v="1" actId="20577"/>
          <ac:spMkLst>
            <pc:docMk/>
            <pc:sldMk cId="3350189435" sldId="413"/>
            <ac:spMk id="8" creationId="{C897852C-776B-5469-AEF9-72116E7235DD}"/>
          </ac:spMkLst>
        </pc:spChg>
      </pc:sldChg>
    </pc:docChg>
  </pc:docChgLst>
  <pc:docChgLst>
    <pc:chgData name="Tracy Johnson-Hughes" userId="S::tracy.johnson-hughes@northyorks.gov.uk::09f2c098-929f-46d2-8edd-15cd620bec41" providerId="AD" clId="Web-{76B8D759-78B0-4EC5-8C35-1B3C32D62D57}"/>
    <pc:docChg chg="addSld modSld">
      <pc:chgData name="Tracy Johnson-Hughes" userId="S::tracy.johnson-hughes@northyorks.gov.uk::09f2c098-929f-46d2-8edd-15cd620bec41" providerId="AD" clId="Web-{76B8D759-78B0-4EC5-8C35-1B3C32D62D57}" dt="2024-09-13T10:12:52.201" v="267"/>
      <pc:docMkLst>
        <pc:docMk/>
      </pc:docMkLst>
      <pc:sldChg chg="addSp modSp">
        <pc:chgData name="Tracy Johnson-Hughes" userId="S::tracy.johnson-hughes@northyorks.gov.uk::09f2c098-929f-46d2-8edd-15cd620bec41" providerId="AD" clId="Web-{76B8D759-78B0-4EC5-8C35-1B3C32D62D57}" dt="2024-09-13T10:12:52.201" v="267"/>
        <pc:sldMkLst>
          <pc:docMk/>
          <pc:sldMk cId="803809192" sldId="409"/>
        </pc:sldMkLst>
        <pc:spChg chg="mod">
          <ac:chgData name="Tracy Johnson-Hughes" userId="S::tracy.johnson-hughes@northyorks.gov.uk::09f2c098-929f-46d2-8edd-15cd620bec41" providerId="AD" clId="Web-{76B8D759-78B0-4EC5-8C35-1B3C32D62D57}" dt="2024-09-13T10:11:47.386" v="257" actId="1076"/>
          <ac:spMkLst>
            <pc:docMk/>
            <pc:sldMk cId="803809192" sldId="409"/>
            <ac:spMk id="2" creationId="{3359C252-6C84-BB5F-0507-ABE6A35CD45D}"/>
          </ac:spMkLst>
        </pc:spChg>
        <pc:spChg chg="mod">
          <ac:chgData name="Tracy Johnson-Hughes" userId="S::tracy.johnson-hughes@northyorks.gov.uk::09f2c098-929f-46d2-8edd-15cd620bec41" providerId="AD" clId="Web-{76B8D759-78B0-4EC5-8C35-1B3C32D62D57}" dt="2024-09-13T10:11:41.995" v="256" actId="20577"/>
          <ac:spMkLst>
            <pc:docMk/>
            <pc:sldMk cId="803809192" sldId="409"/>
            <ac:spMk id="3" creationId="{6F1D21B6-EF85-99D9-709A-449537C61F34}"/>
          </ac:spMkLst>
        </pc:spChg>
        <pc:spChg chg="add mod">
          <ac:chgData name="Tracy Johnson-Hughes" userId="S::tracy.johnson-hughes@northyorks.gov.uk::09f2c098-929f-46d2-8edd-15cd620bec41" providerId="AD" clId="Web-{76B8D759-78B0-4EC5-8C35-1B3C32D62D57}" dt="2024-09-13T10:12:52.201" v="267"/>
          <ac:spMkLst>
            <pc:docMk/>
            <pc:sldMk cId="803809192" sldId="409"/>
            <ac:spMk id="4" creationId="{3FFDE42F-28F9-EBEE-E567-1FFC4D7CB8EF}"/>
          </ac:spMkLst>
        </pc:spChg>
      </pc:sldChg>
      <pc:sldChg chg="modSp new">
        <pc:chgData name="Tracy Johnson-Hughes" userId="S::tracy.johnson-hughes@northyorks.gov.uk::09f2c098-929f-46d2-8edd-15cd620bec41" providerId="AD" clId="Web-{76B8D759-78B0-4EC5-8C35-1B3C32D62D57}" dt="2024-09-13T10:09:02.646" v="158" actId="20577"/>
        <pc:sldMkLst>
          <pc:docMk/>
          <pc:sldMk cId="4244572374" sldId="410"/>
        </pc:sldMkLst>
        <pc:spChg chg="mod">
          <ac:chgData name="Tracy Johnson-Hughes" userId="S::tracy.johnson-hughes@northyorks.gov.uk::09f2c098-929f-46d2-8edd-15cd620bec41" providerId="AD" clId="Web-{76B8D759-78B0-4EC5-8C35-1B3C32D62D57}" dt="2024-09-13T10:09:02.646" v="158" actId="20577"/>
          <ac:spMkLst>
            <pc:docMk/>
            <pc:sldMk cId="4244572374" sldId="410"/>
            <ac:spMk id="3" creationId="{11321753-1BC3-6D5D-3EEB-CD4CDF5F8ECD}"/>
          </ac:spMkLst>
        </pc:spChg>
      </pc:sldChg>
    </pc:docChg>
  </pc:docChgLst>
  <pc:docChgLst>
    <pc:chgData name="Tracy Johnson-Hughes" userId="S::tracy.johnson-hughes@northyorks.gov.uk::09f2c098-929f-46d2-8edd-15cd620bec41" providerId="AD" clId="Web-{A1E1D909-C329-4323-9D04-88E657F1D013}"/>
    <pc:docChg chg="addSld modSld">
      <pc:chgData name="Tracy Johnson-Hughes" userId="S::tracy.johnson-hughes@northyorks.gov.uk::09f2c098-929f-46d2-8edd-15cd620bec41" providerId="AD" clId="Web-{A1E1D909-C329-4323-9D04-88E657F1D013}" dt="2024-10-04T15:39:04.493" v="29" actId="14100"/>
      <pc:docMkLst>
        <pc:docMk/>
      </pc:docMkLst>
      <pc:sldChg chg="modSp">
        <pc:chgData name="Tracy Johnson-Hughes" userId="S::tracy.johnson-hughes@northyorks.gov.uk::09f2c098-929f-46d2-8edd-15cd620bec41" providerId="AD" clId="Web-{A1E1D909-C329-4323-9D04-88E657F1D013}" dt="2024-10-04T15:38:49.649" v="25" actId="1076"/>
        <pc:sldMkLst>
          <pc:docMk/>
          <pc:sldMk cId="2921996728" sldId="402"/>
        </pc:sldMkLst>
        <pc:picChg chg="mod">
          <ac:chgData name="Tracy Johnson-Hughes" userId="S::tracy.johnson-hughes@northyorks.gov.uk::09f2c098-929f-46d2-8edd-15cd620bec41" providerId="AD" clId="Web-{A1E1D909-C329-4323-9D04-88E657F1D013}" dt="2024-10-04T15:38:49.649" v="25" actId="1076"/>
          <ac:picMkLst>
            <pc:docMk/>
            <pc:sldMk cId="2921996728" sldId="402"/>
            <ac:picMk id="9" creationId="{133CC5DD-A10A-DC2B-C96A-A546F124CC87}"/>
          </ac:picMkLst>
        </pc:picChg>
      </pc:sldChg>
      <pc:sldChg chg="addSp delSp modSp new">
        <pc:chgData name="Tracy Johnson-Hughes" userId="S::tracy.johnson-hughes@northyorks.gov.uk::09f2c098-929f-46d2-8edd-15cd620bec41" providerId="AD" clId="Web-{A1E1D909-C329-4323-9D04-88E657F1D013}" dt="2024-10-04T15:38:41.258" v="23" actId="1076"/>
        <pc:sldMkLst>
          <pc:docMk/>
          <pc:sldMk cId="2703940890" sldId="421"/>
        </pc:sldMkLst>
        <pc:spChg chg="del">
          <ac:chgData name="Tracy Johnson-Hughes" userId="S::tracy.johnson-hughes@northyorks.gov.uk::09f2c098-929f-46d2-8edd-15cd620bec41" providerId="AD" clId="Web-{A1E1D909-C329-4323-9D04-88E657F1D013}" dt="2024-10-04T15:32:03.215" v="1"/>
          <ac:spMkLst>
            <pc:docMk/>
            <pc:sldMk cId="2703940890" sldId="421"/>
            <ac:spMk id="3" creationId="{C843CE9C-949B-43CE-47C7-AEC13B7E79A4}"/>
          </ac:spMkLst>
        </pc:spChg>
        <pc:spChg chg="add del mod">
          <ac:chgData name="Tracy Johnson-Hughes" userId="S::tracy.johnson-hughes@northyorks.gov.uk::09f2c098-929f-46d2-8edd-15cd620bec41" providerId="AD" clId="Web-{A1E1D909-C329-4323-9D04-88E657F1D013}" dt="2024-10-04T15:33:27.796" v="7"/>
          <ac:spMkLst>
            <pc:docMk/>
            <pc:sldMk cId="2703940890" sldId="421"/>
            <ac:spMk id="6" creationId="{3005833B-C82B-B22F-AF85-998FC3C62D64}"/>
          </ac:spMkLst>
        </pc:spChg>
        <pc:picChg chg="add del mod ord">
          <ac:chgData name="Tracy Johnson-Hughes" userId="S::tracy.johnson-hughes@northyorks.gov.uk::09f2c098-929f-46d2-8edd-15cd620bec41" providerId="AD" clId="Web-{A1E1D909-C329-4323-9D04-88E657F1D013}" dt="2024-10-04T15:32:14.825" v="4"/>
          <ac:picMkLst>
            <pc:docMk/>
            <pc:sldMk cId="2703940890" sldId="421"/>
            <ac:picMk id="4" creationId="{A1BC31CE-7A7D-5361-2486-7BA2361F5C8E}"/>
          </ac:picMkLst>
        </pc:picChg>
        <pc:picChg chg="add del mod ord">
          <ac:chgData name="Tracy Johnson-Hughes" userId="S::tracy.johnson-hughes@northyorks.gov.uk::09f2c098-929f-46d2-8edd-15cd620bec41" providerId="AD" clId="Web-{A1E1D909-C329-4323-9D04-88E657F1D013}" dt="2024-10-04T15:33:23.639" v="6"/>
          <ac:picMkLst>
            <pc:docMk/>
            <pc:sldMk cId="2703940890" sldId="421"/>
            <ac:picMk id="7" creationId="{39077EC7-8017-C5EA-0BBD-4395F25B21EF}"/>
          </ac:picMkLst>
        </pc:picChg>
        <pc:picChg chg="add mod ord">
          <ac:chgData name="Tracy Johnson-Hughes" userId="S::tracy.johnson-hughes@northyorks.gov.uk::09f2c098-929f-46d2-8edd-15cd620bec41" providerId="AD" clId="Web-{A1E1D909-C329-4323-9D04-88E657F1D013}" dt="2024-10-04T15:38:41.258" v="23" actId="1076"/>
          <ac:picMkLst>
            <pc:docMk/>
            <pc:sldMk cId="2703940890" sldId="421"/>
            <ac:picMk id="8" creationId="{F54BF85E-4548-0102-DEEC-2B9EB1E67863}"/>
          </ac:picMkLst>
        </pc:picChg>
        <pc:picChg chg="add del mod">
          <ac:chgData name="Tracy Johnson-Hughes" userId="S::tracy.johnson-hughes@northyorks.gov.uk::09f2c098-929f-46d2-8edd-15cd620bec41" providerId="AD" clId="Web-{A1E1D909-C329-4323-9D04-88E657F1D013}" dt="2024-10-04T15:37:59.835" v="14"/>
          <ac:picMkLst>
            <pc:docMk/>
            <pc:sldMk cId="2703940890" sldId="421"/>
            <ac:picMk id="9" creationId="{4D33970A-CFB6-996E-E730-90D0F80FC0E5}"/>
          </ac:picMkLst>
        </pc:picChg>
      </pc:sldChg>
      <pc:sldChg chg="addSp delSp modSp new">
        <pc:chgData name="Tracy Johnson-Hughes" userId="S::tracy.johnson-hughes@northyorks.gov.uk::09f2c098-929f-46d2-8edd-15cd620bec41" providerId="AD" clId="Web-{A1E1D909-C329-4323-9D04-88E657F1D013}" dt="2024-10-04T15:39:04.493" v="29" actId="14100"/>
        <pc:sldMkLst>
          <pc:docMk/>
          <pc:sldMk cId="13172648" sldId="423"/>
        </pc:sldMkLst>
        <pc:spChg chg="del">
          <ac:chgData name="Tracy Johnson-Hughes" userId="S::tracy.johnson-hughes@northyorks.gov.uk::09f2c098-929f-46d2-8edd-15cd620bec41" providerId="AD" clId="Web-{A1E1D909-C329-4323-9D04-88E657F1D013}" dt="2024-10-04T15:38:07.257" v="16"/>
          <ac:spMkLst>
            <pc:docMk/>
            <pc:sldMk cId="13172648" sldId="423"/>
            <ac:spMk id="3" creationId="{2753E24F-A1E6-108D-C009-37A96385E3CC}"/>
          </ac:spMkLst>
        </pc:spChg>
        <pc:picChg chg="add mod ord">
          <ac:chgData name="Tracy Johnson-Hughes" userId="S::tracy.johnson-hughes@northyorks.gov.uk::09f2c098-929f-46d2-8edd-15cd620bec41" providerId="AD" clId="Web-{A1E1D909-C329-4323-9D04-88E657F1D013}" dt="2024-10-04T15:39:04.493" v="29" actId="14100"/>
          <ac:picMkLst>
            <pc:docMk/>
            <pc:sldMk cId="13172648" sldId="423"/>
            <ac:picMk id="4" creationId="{27189C02-D533-714C-DA74-099A23186C10}"/>
          </ac:picMkLst>
        </pc:picChg>
      </pc:sldChg>
    </pc:docChg>
  </pc:docChgLst>
  <pc:docChgLst>
    <pc:chgData name="Tracy Johnson-Hughes" userId="S::tracy.johnson-hughes@northyorks.gov.uk::09f2c098-929f-46d2-8edd-15cd620bec41" providerId="AD" clId="Web-{0BF4DE51-A4FE-4B40-AB7B-7A6F06381C39}"/>
    <pc:docChg chg="modSld">
      <pc:chgData name="Tracy Johnson-Hughes" userId="S::tracy.johnson-hughes@northyorks.gov.uk::09f2c098-929f-46d2-8edd-15cd620bec41" providerId="AD" clId="Web-{0BF4DE51-A4FE-4B40-AB7B-7A6F06381C39}" dt="2024-10-07T16:15:30.037" v="3" actId="20577"/>
      <pc:docMkLst>
        <pc:docMk/>
      </pc:docMkLst>
      <pc:sldChg chg="modSp">
        <pc:chgData name="Tracy Johnson-Hughes" userId="S::tracy.johnson-hughes@northyorks.gov.uk::09f2c098-929f-46d2-8edd-15cd620bec41" providerId="AD" clId="Web-{0BF4DE51-A4FE-4B40-AB7B-7A6F06381C39}" dt="2024-10-07T16:13:47.487" v="1" actId="20577"/>
        <pc:sldMkLst>
          <pc:docMk/>
          <pc:sldMk cId="875531078" sldId="300"/>
        </pc:sldMkLst>
        <pc:spChg chg="mod">
          <ac:chgData name="Tracy Johnson-Hughes" userId="S::tracy.johnson-hughes@northyorks.gov.uk::09f2c098-929f-46d2-8edd-15cd620bec41" providerId="AD" clId="Web-{0BF4DE51-A4FE-4B40-AB7B-7A6F06381C39}" dt="2024-10-07T16:13:47.487" v="1" actId="20577"/>
          <ac:spMkLst>
            <pc:docMk/>
            <pc:sldMk cId="875531078" sldId="300"/>
            <ac:spMk id="2" creationId="{9CA09093-8EC9-EB46-13CE-D2A2F71CACE3}"/>
          </ac:spMkLst>
        </pc:spChg>
      </pc:sldChg>
      <pc:sldChg chg="modSp">
        <pc:chgData name="Tracy Johnson-Hughes" userId="S::tracy.johnson-hughes@northyorks.gov.uk::09f2c098-929f-46d2-8edd-15cd620bec41" providerId="AD" clId="Web-{0BF4DE51-A4FE-4B40-AB7B-7A6F06381C39}" dt="2024-10-07T16:15:30.037" v="3" actId="20577"/>
        <pc:sldMkLst>
          <pc:docMk/>
          <pc:sldMk cId="1263677595" sldId="406"/>
        </pc:sldMkLst>
        <pc:spChg chg="mod">
          <ac:chgData name="Tracy Johnson-Hughes" userId="S::tracy.johnson-hughes@northyorks.gov.uk::09f2c098-929f-46d2-8edd-15cd620bec41" providerId="AD" clId="Web-{0BF4DE51-A4FE-4B40-AB7B-7A6F06381C39}" dt="2024-10-07T16:15:30.037" v="3" actId="20577"/>
          <ac:spMkLst>
            <pc:docMk/>
            <pc:sldMk cId="1263677595" sldId="406"/>
            <ac:spMk id="3" creationId="{A92D8C3D-19DE-CCE8-3BC0-5B07D5140E67}"/>
          </ac:spMkLst>
        </pc:spChg>
      </pc:sldChg>
    </pc:docChg>
  </pc:docChgLst>
  <pc:docChgLst>
    <pc:chgData name="Stacey Gould" userId="S::stacey.gould@northyorks.gov.uk::b6104169-20f6-4d87-ad38-998a6afcf067" providerId="AD" clId="Web-{EB4E6F2D-C0AE-5FD5-C61A-2B334A0CFEE9}"/>
    <pc:docChg chg="addSld delSld modSld sldOrd">
      <pc:chgData name="Stacey Gould" userId="S::stacey.gould@northyorks.gov.uk::b6104169-20f6-4d87-ad38-998a6afcf067" providerId="AD" clId="Web-{EB4E6F2D-C0AE-5FD5-C61A-2B334A0CFEE9}" dt="2024-09-13T10:54:37.089" v="2617" actId="20577"/>
      <pc:docMkLst>
        <pc:docMk/>
      </pc:docMkLst>
      <pc:sldChg chg="addSp delSp modSp mod setBg">
        <pc:chgData name="Stacey Gould" userId="S::stacey.gould@northyorks.gov.uk::b6104169-20f6-4d87-ad38-998a6afcf067" providerId="AD" clId="Web-{EB4E6F2D-C0AE-5FD5-C61A-2B334A0CFEE9}" dt="2024-09-13T10:34:11.632" v="2541"/>
        <pc:sldMkLst>
          <pc:docMk/>
          <pc:sldMk cId="4254855994" sldId="257"/>
        </pc:sldMkLst>
        <pc:spChg chg="mod">
          <ac:chgData name="Stacey Gould" userId="S::stacey.gould@northyorks.gov.uk::b6104169-20f6-4d87-ad38-998a6afcf067" providerId="AD" clId="Web-{EB4E6F2D-C0AE-5FD5-C61A-2B334A0CFEE9}" dt="2024-09-13T10:34:11.632" v="2541"/>
          <ac:spMkLst>
            <pc:docMk/>
            <pc:sldMk cId="4254855994" sldId="257"/>
            <ac:spMk id="2" creationId="{00000000-0000-0000-0000-000000000000}"/>
          </ac:spMkLst>
        </pc:spChg>
        <pc:spChg chg="mod">
          <ac:chgData name="Stacey Gould" userId="S::stacey.gould@northyorks.gov.uk::b6104169-20f6-4d87-ad38-998a6afcf067" providerId="AD" clId="Web-{EB4E6F2D-C0AE-5FD5-C61A-2B334A0CFEE9}" dt="2024-09-13T10:34:11.632" v="2541"/>
          <ac:spMkLst>
            <pc:docMk/>
            <pc:sldMk cId="4254855994" sldId="257"/>
            <ac:spMk id="3" creationId="{00000000-0000-0000-0000-000000000000}"/>
          </ac:spMkLst>
        </pc:spChg>
        <pc:spChg chg="add del">
          <ac:chgData name="Stacey Gould" userId="S::stacey.gould@northyorks.gov.uk::b6104169-20f6-4d87-ad38-998a6afcf067" providerId="AD" clId="Web-{EB4E6F2D-C0AE-5FD5-C61A-2B334A0CFEE9}" dt="2024-09-13T10:34:11.632" v="2541"/>
          <ac:spMkLst>
            <pc:docMk/>
            <pc:sldMk cId="4254855994" sldId="257"/>
            <ac:spMk id="8" creationId="{18873D23-2DCF-4B31-A009-95721C06E8E1}"/>
          </ac:spMkLst>
        </pc:spChg>
        <pc:spChg chg="add del">
          <ac:chgData name="Stacey Gould" userId="S::stacey.gould@northyorks.gov.uk::b6104169-20f6-4d87-ad38-998a6afcf067" providerId="AD" clId="Web-{EB4E6F2D-C0AE-5FD5-C61A-2B334A0CFEE9}" dt="2024-09-13T10:34:11.632" v="2541"/>
          <ac:spMkLst>
            <pc:docMk/>
            <pc:sldMk cId="4254855994" sldId="257"/>
            <ac:spMk id="10" creationId="{C13EF075-D4EF-4929-ADBC-91B27DA19955}"/>
          </ac:spMkLst>
        </pc:spChg>
        <pc:spChg chg="add del">
          <ac:chgData name="Stacey Gould" userId="S::stacey.gould@northyorks.gov.uk::b6104169-20f6-4d87-ad38-998a6afcf067" providerId="AD" clId="Web-{EB4E6F2D-C0AE-5FD5-C61A-2B334A0CFEE9}" dt="2024-09-13T10:34:11.632" v="2541"/>
          <ac:spMkLst>
            <pc:docMk/>
            <pc:sldMk cId="4254855994" sldId="257"/>
            <ac:spMk id="21" creationId="{5A0118C5-4F8D-4CF4-BADD-53FEACC6C42A}"/>
          </ac:spMkLst>
        </pc:spChg>
        <pc:spChg chg="add del">
          <ac:chgData name="Stacey Gould" userId="S::stacey.gould@northyorks.gov.uk::b6104169-20f6-4d87-ad38-998a6afcf067" providerId="AD" clId="Web-{EB4E6F2D-C0AE-5FD5-C61A-2B334A0CFEE9}" dt="2024-09-13T10:34:11.632" v="2541"/>
          <ac:spMkLst>
            <pc:docMk/>
            <pc:sldMk cId="4254855994" sldId="257"/>
            <ac:spMk id="23" creationId="{EAED1919-54A1-41C9-B30B-A3FF3F58E38B}"/>
          </ac:spMkLst>
        </pc:spChg>
        <pc:spChg chg="add del">
          <ac:chgData name="Stacey Gould" userId="S::stacey.gould@northyorks.gov.uk::b6104169-20f6-4d87-ad38-998a6afcf067" providerId="AD" clId="Web-{EB4E6F2D-C0AE-5FD5-C61A-2B334A0CFEE9}" dt="2024-09-13T10:34:11.632" v="2541"/>
          <ac:spMkLst>
            <pc:docMk/>
            <pc:sldMk cId="4254855994" sldId="257"/>
            <ac:spMk id="29" creationId="{FFFEB18F-F81F-4CED-BE64-EB888A77C3B8}"/>
          </ac:spMkLst>
        </pc:spChg>
        <pc:grpChg chg="add del">
          <ac:chgData name="Stacey Gould" userId="S::stacey.gould@northyorks.gov.uk::b6104169-20f6-4d87-ad38-998a6afcf067" providerId="AD" clId="Web-{EB4E6F2D-C0AE-5FD5-C61A-2B334A0CFEE9}" dt="2024-09-13T10:34:11.632" v="2541"/>
          <ac:grpSpMkLst>
            <pc:docMk/>
            <pc:sldMk cId="4254855994" sldId="257"/>
            <ac:grpSpMk id="12" creationId="{DAA26DFA-AAB2-4973-9C17-16D587C7B198}"/>
          </ac:grpSpMkLst>
        </pc:grpChg>
        <pc:grpChg chg="add del">
          <ac:chgData name="Stacey Gould" userId="S::stacey.gould@northyorks.gov.uk::b6104169-20f6-4d87-ad38-998a6afcf067" providerId="AD" clId="Web-{EB4E6F2D-C0AE-5FD5-C61A-2B334A0CFEE9}" dt="2024-09-13T10:34:11.632" v="2541"/>
          <ac:grpSpMkLst>
            <pc:docMk/>
            <pc:sldMk cId="4254855994" sldId="257"/>
            <ac:grpSpMk id="25" creationId="{C4751043-2EE3-4222-9979-8E61D93DA8DC}"/>
          </ac:grpSpMkLst>
        </pc:grpChg>
        <pc:grpChg chg="add del">
          <ac:chgData name="Stacey Gould" userId="S::stacey.gould@northyorks.gov.uk::b6104169-20f6-4d87-ad38-998a6afcf067" providerId="AD" clId="Web-{EB4E6F2D-C0AE-5FD5-C61A-2B334A0CFEE9}" dt="2024-09-13T10:34:11.632" v="2541"/>
          <ac:grpSpMkLst>
            <pc:docMk/>
            <pc:sldMk cId="4254855994" sldId="257"/>
            <ac:grpSpMk id="31" creationId="{00E015F5-1A99-4E40-BC3D-7707802996B5}"/>
          </ac:grpSpMkLst>
        </pc:grpChg>
        <pc:grpChg chg="add del">
          <ac:chgData name="Stacey Gould" userId="S::stacey.gould@northyorks.gov.uk::b6104169-20f6-4d87-ad38-998a6afcf067" providerId="AD" clId="Web-{EB4E6F2D-C0AE-5FD5-C61A-2B334A0CFEE9}" dt="2024-09-13T10:34:11.632" v="2541"/>
          <ac:grpSpMkLst>
            <pc:docMk/>
            <pc:sldMk cId="4254855994" sldId="257"/>
            <ac:grpSpMk id="35" creationId="{5468B3A9-705E-43C3-A742-0619B0D8F2EE}"/>
          </ac:grpSpMkLst>
        </pc:grpChg>
        <pc:picChg chg="add mod ord">
          <ac:chgData name="Stacey Gould" userId="S::stacey.gould@northyorks.gov.uk::b6104169-20f6-4d87-ad38-998a6afcf067" providerId="AD" clId="Web-{EB4E6F2D-C0AE-5FD5-C61A-2B334A0CFEE9}" dt="2024-09-13T10:34:11.632" v="2541"/>
          <ac:picMkLst>
            <pc:docMk/>
            <pc:sldMk cId="4254855994" sldId="257"/>
            <ac:picMk id="4" creationId="{19E8DD04-A864-A265-B295-1017C2D527EB}"/>
          </ac:picMkLst>
        </pc:picChg>
      </pc:sldChg>
      <pc:sldChg chg="del">
        <pc:chgData name="Stacey Gould" userId="S::stacey.gould@northyorks.gov.uk::b6104169-20f6-4d87-ad38-998a6afcf067" providerId="AD" clId="Web-{EB4E6F2D-C0AE-5FD5-C61A-2B334A0CFEE9}" dt="2024-09-13T08:34:39.037" v="136"/>
        <pc:sldMkLst>
          <pc:docMk/>
          <pc:sldMk cId="2648432029" sldId="261"/>
        </pc:sldMkLst>
      </pc:sldChg>
      <pc:sldChg chg="addSp modSp mod setBg">
        <pc:chgData name="Stacey Gould" userId="S::stacey.gould@northyorks.gov.uk::b6104169-20f6-4d87-ad38-998a6afcf067" providerId="AD" clId="Web-{EB4E6F2D-C0AE-5FD5-C61A-2B334A0CFEE9}" dt="2024-09-13T10:20:48.208" v="2436" actId="20577"/>
        <pc:sldMkLst>
          <pc:docMk/>
          <pc:sldMk cId="2025607860" sldId="263"/>
        </pc:sldMkLst>
        <pc:spChg chg="mod">
          <ac:chgData name="Stacey Gould" userId="S::stacey.gould@northyorks.gov.uk::b6104169-20f6-4d87-ad38-998a6afcf067" providerId="AD" clId="Web-{EB4E6F2D-C0AE-5FD5-C61A-2B334A0CFEE9}" dt="2024-09-13T10:20:15.175" v="2431"/>
          <ac:spMkLst>
            <pc:docMk/>
            <pc:sldMk cId="2025607860" sldId="263"/>
            <ac:spMk id="2" creationId="{5D084F4D-557E-4987-957E-DCBFE488A9D3}"/>
          </ac:spMkLst>
        </pc:spChg>
        <pc:spChg chg="mod ord">
          <ac:chgData name="Stacey Gould" userId="S::stacey.gould@northyorks.gov.uk::b6104169-20f6-4d87-ad38-998a6afcf067" providerId="AD" clId="Web-{EB4E6F2D-C0AE-5FD5-C61A-2B334A0CFEE9}" dt="2024-09-13T10:20:48.208" v="2436" actId="20577"/>
          <ac:spMkLst>
            <pc:docMk/>
            <pc:sldMk cId="2025607860" sldId="263"/>
            <ac:spMk id="3" creationId="{253DA561-DB2F-4498-B099-7F78953B371D}"/>
          </ac:spMkLst>
        </pc:spChg>
        <pc:spChg chg="add">
          <ac:chgData name="Stacey Gould" userId="S::stacey.gould@northyorks.gov.uk::b6104169-20f6-4d87-ad38-998a6afcf067" providerId="AD" clId="Web-{EB4E6F2D-C0AE-5FD5-C61A-2B334A0CFEE9}" dt="2024-09-13T10:20:15.175" v="2431"/>
          <ac:spMkLst>
            <pc:docMk/>
            <pc:sldMk cId="2025607860" sldId="263"/>
            <ac:spMk id="9" creationId="{593B4D24-F4A8-4141-A20A-E0575D199633}"/>
          </ac:spMkLst>
        </pc:spChg>
        <pc:spChg chg="add">
          <ac:chgData name="Stacey Gould" userId="S::stacey.gould@northyorks.gov.uk::b6104169-20f6-4d87-ad38-998a6afcf067" providerId="AD" clId="Web-{EB4E6F2D-C0AE-5FD5-C61A-2B334A0CFEE9}" dt="2024-09-13T10:20:15.175" v="2431"/>
          <ac:spMkLst>
            <pc:docMk/>
            <pc:sldMk cId="2025607860" sldId="263"/>
            <ac:spMk id="11" creationId="{D845573F-F83A-4A47-B94A-2E6465F1117D}"/>
          </ac:spMkLst>
        </pc:spChg>
        <pc:spChg chg="add">
          <ac:chgData name="Stacey Gould" userId="S::stacey.gould@northyorks.gov.uk::b6104169-20f6-4d87-ad38-998a6afcf067" providerId="AD" clId="Web-{EB4E6F2D-C0AE-5FD5-C61A-2B334A0CFEE9}" dt="2024-09-13T10:20:15.175" v="2431"/>
          <ac:spMkLst>
            <pc:docMk/>
            <pc:sldMk cId="2025607860" sldId="263"/>
            <ac:spMk id="13" creationId="{E3E9CA91-0E2B-49CD-A0F6-2EA79F02FA63}"/>
          </ac:spMkLst>
        </pc:spChg>
        <pc:picChg chg="add mod">
          <ac:chgData name="Stacey Gould" userId="S::stacey.gould@northyorks.gov.uk::b6104169-20f6-4d87-ad38-998a6afcf067" providerId="AD" clId="Web-{EB4E6F2D-C0AE-5FD5-C61A-2B334A0CFEE9}" dt="2024-09-13T10:20:22.113" v="2434" actId="1076"/>
          <ac:picMkLst>
            <pc:docMk/>
            <pc:sldMk cId="2025607860" sldId="263"/>
            <ac:picMk id="4" creationId="{BA030593-94CF-96C6-7EED-535D22C68FC1}"/>
          </ac:picMkLst>
        </pc:picChg>
      </pc:sldChg>
      <pc:sldChg chg="del">
        <pc:chgData name="Stacey Gould" userId="S::stacey.gould@northyorks.gov.uk::b6104169-20f6-4d87-ad38-998a6afcf067" providerId="AD" clId="Web-{EB4E6F2D-C0AE-5FD5-C61A-2B334A0CFEE9}" dt="2024-09-13T08:34:37.600" v="134"/>
        <pc:sldMkLst>
          <pc:docMk/>
          <pc:sldMk cId="2069409340" sldId="273"/>
        </pc:sldMkLst>
      </pc:sldChg>
      <pc:sldChg chg="del">
        <pc:chgData name="Stacey Gould" userId="S::stacey.gould@northyorks.gov.uk::b6104169-20f6-4d87-ad38-998a6afcf067" providerId="AD" clId="Web-{EB4E6F2D-C0AE-5FD5-C61A-2B334A0CFEE9}" dt="2024-09-13T08:34:38.522" v="135"/>
        <pc:sldMkLst>
          <pc:docMk/>
          <pc:sldMk cId="3198059682" sldId="292"/>
        </pc:sldMkLst>
      </pc:sldChg>
      <pc:sldChg chg="ord">
        <pc:chgData name="Stacey Gould" userId="S::stacey.gould@northyorks.gov.uk::b6104169-20f6-4d87-ad38-998a6afcf067" providerId="AD" clId="Web-{EB4E6F2D-C0AE-5FD5-C61A-2B334A0CFEE9}" dt="2024-09-13T09:00:01.335" v="497"/>
        <pc:sldMkLst>
          <pc:docMk/>
          <pc:sldMk cId="434121146" sldId="311"/>
        </pc:sldMkLst>
      </pc:sldChg>
      <pc:sldChg chg="modSp ord">
        <pc:chgData name="Stacey Gould" userId="S::stacey.gould@northyorks.gov.uk::b6104169-20f6-4d87-ad38-998a6afcf067" providerId="AD" clId="Web-{EB4E6F2D-C0AE-5FD5-C61A-2B334A0CFEE9}" dt="2024-09-13T09:51:11.899" v="1716" actId="20577"/>
        <pc:sldMkLst>
          <pc:docMk/>
          <pc:sldMk cId="1179936733" sldId="324"/>
        </pc:sldMkLst>
        <pc:spChg chg="mod">
          <ac:chgData name="Stacey Gould" userId="S::stacey.gould@northyorks.gov.uk::b6104169-20f6-4d87-ad38-998a6afcf067" providerId="AD" clId="Web-{EB4E6F2D-C0AE-5FD5-C61A-2B334A0CFEE9}" dt="2024-09-13T09:51:11.899" v="1716" actId="20577"/>
          <ac:spMkLst>
            <pc:docMk/>
            <pc:sldMk cId="1179936733" sldId="324"/>
            <ac:spMk id="3" creationId="{9D6C313C-D4D3-496C-A3B1-27928A1BF34D}"/>
          </ac:spMkLst>
        </pc:spChg>
      </pc:sldChg>
      <pc:sldChg chg="add del ord">
        <pc:chgData name="Stacey Gould" userId="S::stacey.gould@northyorks.gov.uk::b6104169-20f6-4d87-ad38-998a6afcf067" providerId="AD" clId="Web-{EB4E6F2D-C0AE-5FD5-C61A-2B334A0CFEE9}" dt="2024-09-13T10:01:32.847" v="2214"/>
        <pc:sldMkLst>
          <pc:docMk/>
          <pc:sldMk cId="295195681" sldId="325"/>
        </pc:sldMkLst>
      </pc:sldChg>
      <pc:sldChg chg="del">
        <pc:chgData name="Stacey Gould" userId="S::stacey.gould@northyorks.gov.uk::b6104169-20f6-4d87-ad38-998a6afcf067" providerId="AD" clId="Web-{EB4E6F2D-C0AE-5FD5-C61A-2B334A0CFEE9}" dt="2024-09-13T09:41:21.500" v="1525"/>
        <pc:sldMkLst>
          <pc:docMk/>
          <pc:sldMk cId="1412148255" sldId="326"/>
        </pc:sldMkLst>
      </pc:sldChg>
      <pc:sldChg chg="del">
        <pc:chgData name="Stacey Gould" userId="S::stacey.gould@northyorks.gov.uk::b6104169-20f6-4d87-ad38-998a6afcf067" providerId="AD" clId="Web-{EB4E6F2D-C0AE-5FD5-C61A-2B334A0CFEE9}" dt="2024-09-13T09:41:26.203" v="1526"/>
        <pc:sldMkLst>
          <pc:docMk/>
          <pc:sldMk cId="3458378677" sldId="334"/>
        </pc:sldMkLst>
      </pc:sldChg>
      <pc:sldChg chg="addSp delSp modSp mod setBg">
        <pc:chgData name="Stacey Gould" userId="S::stacey.gould@northyorks.gov.uk::b6104169-20f6-4d87-ad38-998a6afcf067" providerId="AD" clId="Web-{EB4E6F2D-C0AE-5FD5-C61A-2B334A0CFEE9}" dt="2024-09-13T09:31:35.194" v="1362"/>
        <pc:sldMkLst>
          <pc:docMk/>
          <pc:sldMk cId="3855010542" sldId="393"/>
        </pc:sldMkLst>
        <pc:spChg chg="mod">
          <ac:chgData name="Stacey Gould" userId="S::stacey.gould@northyorks.gov.uk::b6104169-20f6-4d87-ad38-998a6afcf067" providerId="AD" clId="Web-{EB4E6F2D-C0AE-5FD5-C61A-2B334A0CFEE9}" dt="2024-09-13T09:31:35.194" v="1362"/>
          <ac:spMkLst>
            <pc:docMk/>
            <pc:sldMk cId="3855010542" sldId="393"/>
            <ac:spMk id="2" creationId="{72FA8D33-CC83-0A97-6C5B-C2FADB15262E}"/>
          </ac:spMkLst>
        </pc:spChg>
        <pc:spChg chg="mod">
          <ac:chgData name="Stacey Gould" userId="S::stacey.gould@northyorks.gov.uk::b6104169-20f6-4d87-ad38-998a6afcf067" providerId="AD" clId="Web-{EB4E6F2D-C0AE-5FD5-C61A-2B334A0CFEE9}" dt="2024-09-13T09:31:35.194" v="1362"/>
          <ac:spMkLst>
            <pc:docMk/>
            <pc:sldMk cId="3855010542" sldId="393"/>
            <ac:spMk id="3" creationId="{186D8B16-77FB-7A00-1D2D-0058119B7CD3}"/>
          </ac:spMkLst>
        </pc:spChg>
        <pc:spChg chg="add">
          <ac:chgData name="Stacey Gould" userId="S::stacey.gould@northyorks.gov.uk::b6104169-20f6-4d87-ad38-998a6afcf067" providerId="AD" clId="Web-{EB4E6F2D-C0AE-5FD5-C61A-2B334A0CFEE9}" dt="2024-09-13T09:31:35.194" v="1362"/>
          <ac:spMkLst>
            <pc:docMk/>
            <pc:sldMk cId="3855010542" sldId="393"/>
            <ac:spMk id="6" creationId="{7FF47CB7-972F-479F-A36D-9E72D26EC8DA}"/>
          </ac:spMkLst>
        </pc:spChg>
        <pc:spChg chg="add">
          <ac:chgData name="Stacey Gould" userId="S::stacey.gould@northyorks.gov.uk::b6104169-20f6-4d87-ad38-998a6afcf067" providerId="AD" clId="Web-{EB4E6F2D-C0AE-5FD5-C61A-2B334A0CFEE9}" dt="2024-09-13T09:31:35.194" v="1362"/>
          <ac:spMkLst>
            <pc:docMk/>
            <pc:sldMk cId="3855010542" sldId="393"/>
            <ac:spMk id="7" creationId="{0D153B68-5844-490D-8E67-F616D6D721CA}"/>
          </ac:spMkLst>
        </pc:spChg>
        <pc:spChg chg="add del">
          <ac:chgData name="Stacey Gould" userId="S::stacey.gould@northyorks.gov.uk::b6104169-20f6-4d87-ad38-998a6afcf067" providerId="AD" clId="Web-{EB4E6F2D-C0AE-5FD5-C61A-2B334A0CFEE9}" dt="2024-09-13T09:31:30.163" v="1360"/>
          <ac:spMkLst>
            <pc:docMk/>
            <pc:sldMk cId="3855010542" sldId="393"/>
            <ac:spMk id="9" creationId="{743AA782-23D1-4521-8CAD-47662984AA08}"/>
          </ac:spMkLst>
        </pc:spChg>
        <pc:spChg chg="add del">
          <ac:chgData name="Stacey Gould" userId="S::stacey.gould@northyorks.gov.uk::b6104169-20f6-4d87-ad38-998a6afcf067" providerId="AD" clId="Web-{EB4E6F2D-C0AE-5FD5-C61A-2B334A0CFEE9}" dt="2024-09-13T09:31:30.163" v="1360"/>
          <ac:spMkLst>
            <pc:docMk/>
            <pc:sldMk cId="3855010542" sldId="393"/>
            <ac:spMk id="11" creationId="{71877DBC-BB60-40F0-AC93-2ACDBAAE60CE}"/>
          </ac:spMkLst>
        </pc:spChg>
        <pc:spChg chg="add">
          <ac:chgData name="Stacey Gould" userId="S::stacey.gould@northyorks.gov.uk::b6104169-20f6-4d87-ad38-998a6afcf067" providerId="AD" clId="Web-{EB4E6F2D-C0AE-5FD5-C61A-2B334A0CFEE9}" dt="2024-09-13T09:31:35.194" v="1362"/>
          <ac:spMkLst>
            <pc:docMk/>
            <pc:sldMk cId="3855010542" sldId="393"/>
            <ac:spMk id="13" creationId="{9A0D773F-7A7D-4DBB-9DEA-86BB8B8F4BC8}"/>
          </ac:spMkLst>
        </pc:spChg>
        <pc:picChg chg="add mod">
          <ac:chgData name="Stacey Gould" userId="S::stacey.gould@northyorks.gov.uk::b6104169-20f6-4d87-ad38-998a6afcf067" providerId="AD" clId="Web-{EB4E6F2D-C0AE-5FD5-C61A-2B334A0CFEE9}" dt="2024-09-13T09:31:35.194" v="1362"/>
          <ac:picMkLst>
            <pc:docMk/>
            <pc:sldMk cId="3855010542" sldId="393"/>
            <ac:picMk id="4" creationId="{5F76891A-52B4-7B34-8AB0-466828AAF23C}"/>
          </ac:picMkLst>
        </pc:picChg>
      </pc:sldChg>
      <pc:sldChg chg="modSp">
        <pc:chgData name="Stacey Gould" userId="S::stacey.gould@northyorks.gov.uk::b6104169-20f6-4d87-ad38-998a6afcf067" providerId="AD" clId="Web-{EB4E6F2D-C0AE-5FD5-C61A-2B334A0CFEE9}" dt="2024-09-13T09:46:50.045" v="1529" actId="14100"/>
        <pc:sldMkLst>
          <pc:docMk/>
          <pc:sldMk cId="3398829393" sldId="394"/>
        </pc:sldMkLst>
        <pc:spChg chg="mod">
          <ac:chgData name="Stacey Gould" userId="S::stacey.gould@northyorks.gov.uk::b6104169-20f6-4d87-ad38-998a6afcf067" providerId="AD" clId="Web-{EB4E6F2D-C0AE-5FD5-C61A-2B334A0CFEE9}" dt="2024-09-13T08:49:13.621" v="263" actId="20577"/>
          <ac:spMkLst>
            <pc:docMk/>
            <pc:sldMk cId="3398829393" sldId="394"/>
            <ac:spMk id="2" creationId="{EC8F8B16-1D79-31FB-86EC-15D56CA72E82}"/>
          </ac:spMkLst>
        </pc:spChg>
        <pc:spChg chg="mod">
          <ac:chgData name="Stacey Gould" userId="S::stacey.gould@northyorks.gov.uk::b6104169-20f6-4d87-ad38-998a6afcf067" providerId="AD" clId="Web-{EB4E6F2D-C0AE-5FD5-C61A-2B334A0CFEE9}" dt="2024-09-13T09:46:50.045" v="1529" actId="14100"/>
          <ac:spMkLst>
            <pc:docMk/>
            <pc:sldMk cId="3398829393" sldId="394"/>
            <ac:spMk id="5" creationId="{2993D8CA-CB1D-ED52-FC12-26F42F06811C}"/>
          </ac:spMkLst>
        </pc:spChg>
      </pc:sldChg>
      <pc:sldChg chg="addSp delSp modSp mod setBg">
        <pc:chgData name="Stacey Gould" userId="S::stacey.gould@northyorks.gov.uk::b6104169-20f6-4d87-ad38-998a6afcf067" providerId="AD" clId="Web-{EB4E6F2D-C0AE-5FD5-C61A-2B334A0CFEE9}" dt="2024-09-13T10:05:22.138" v="2246" actId="14100"/>
        <pc:sldMkLst>
          <pc:docMk/>
          <pc:sldMk cId="11272952" sldId="395"/>
        </pc:sldMkLst>
        <pc:spChg chg="mod">
          <ac:chgData name="Stacey Gould" userId="S::stacey.gould@northyorks.gov.uk::b6104169-20f6-4d87-ad38-998a6afcf067" providerId="AD" clId="Web-{EB4E6F2D-C0AE-5FD5-C61A-2B334A0CFEE9}" dt="2024-09-13T10:04:03.744" v="2217"/>
          <ac:spMkLst>
            <pc:docMk/>
            <pc:sldMk cId="11272952" sldId="395"/>
            <ac:spMk id="2" creationId="{CD9655EE-4FAB-29EA-B160-D5D2F8692455}"/>
          </ac:spMkLst>
        </pc:spChg>
        <pc:spChg chg="mod">
          <ac:chgData name="Stacey Gould" userId="S::stacey.gould@northyorks.gov.uk::b6104169-20f6-4d87-ad38-998a6afcf067" providerId="AD" clId="Web-{EB4E6F2D-C0AE-5FD5-C61A-2B334A0CFEE9}" dt="2024-09-13T10:05:22.138" v="2246" actId="14100"/>
          <ac:spMkLst>
            <pc:docMk/>
            <pc:sldMk cId="11272952" sldId="395"/>
            <ac:spMk id="3" creationId="{2CC03EB2-9BA5-B03C-A067-5A0B07CD8276}"/>
          </ac:spMkLst>
        </pc:spChg>
        <pc:spChg chg="add">
          <ac:chgData name="Stacey Gould" userId="S::stacey.gould@northyorks.gov.uk::b6104169-20f6-4d87-ad38-998a6afcf067" providerId="AD" clId="Web-{EB4E6F2D-C0AE-5FD5-C61A-2B334A0CFEE9}" dt="2024-09-13T10:04:03.744" v="2217"/>
          <ac:spMkLst>
            <pc:docMk/>
            <pc:sldMk cId="11272952" sldId="395"/>
            <ac:spMk id="9" creationId="{7FF47CB7-972F-479F-A36D-9E72D26EC8DA}"/>
          </ac:spMkLst>
        </pc:spChg>
        <pc:spChg chg="add">
          <ac:chgData name="Stacey Gould" userId="S::stacey.gould@northyorks.gov.uk::b6104169-20f6-4d87-ad38-998a6afcf067" providerId="AD" clId="Web-{EB4E6F2D-C0AE-5FD5-C61A-2B334A0CFEE9}" dt="2024-09-13T10:04:03.744" v="2217"/>
          <ac:spMkLst>
            <pc:docMk/>
            <pc:sldMk cId="11272952" sldId="395"/>
            <ac:spMk id="11" creationId="{0D153B68-5844-490D-8E67-F616D6D721CA}"/>
          </ac:spMkLst>
        </pc:spChg>
        <pc:spChg chg="add">
          <ac:chgData name="Stacey Gould" userId="S::stacey.gould@northyorks.gov.uk::b6104169-20f6-4d87-ad38-998a6afcf067" providerId="AD" clId="Web-{EB4E6F2D-C0AE-5FD5-C61A-2B334A0CFEE9}" dt="2024-09-13T10:04:03.744" v="2217"/>
          <ac:spMkLst>
            <pc:docMk/>
            <pc:sldMk cId="11272952" sldId="395"/>
            <ac:spMk id="13" creationId="{9A0D773F-7A7D-4DBB-9DEA-86BB8B8F4BC8}"/>
          </ac:spMkLst>
        </pc:spChg>
        <pc:picChg chg="add mod">
          <ac:chgData name="Stacey Gould" userId="S::stacey.gould@northyorks.gov.uk::b6104169-20f6-4d87-ad38-998a6afcf067" providerId="AD" clId="Web-{EB4E6F2D-C0AE-5FD5-C61A-2B334A0CFEE9}" dt="2024-09-13T10:04:03.744" v="2217"/>
          <ac:picMkLst>
            <pc:docMk/>
            <pc:sldMk cId="11272952" sldId="395"/>
            <ac:picMk id="4" creationId="{5E43BAFE-F69D-740C-EA9C-846EF20ACAB9}"/>
          </ac:picMkLst>
        </pc:picChg>
        <pc:picChg chg="add del mod">
          <ac:chgData name="Stacey Gould" userId="S::stacey.gould@northyorks.gov.uk::b6104169-20f6-4d87-ad38-998a6afcf067" providerId="AD" clId="Web-{EB4E6F2D-C0AE-5FD5-C61A-2B334A0CFEE9}" dt="2024-09-13T10:05:01.137" v="2220"/>
          <ac:picMkLst>
            <pc:docMk/>
            <pc:sldMk cId="11272952" sldId="395"/>
            <ac:picMk id="5" creationId="{FACD6043-C369-626A-B8E4-1FBB94EE9E71}"/>
          </ac:picMkLst>
        </pc:picChg>
      </pc:sldChg>
      <pc:sldChg chg="modSp">
        <pc:chgData name="Stacey Gould" userId="S::stacey.gould@northyorks.gov.uk::b6104169-20f6-4d87-ad38-998a6afcf067" providerId="AD" clId="Web-{EB4E6F2D-C0AE-5FD5-C61A-2B334A0CFEE9}" dt="2024-09-13T09:36:27.191" v="1425" actId="20577"/>
        <pc:sldMkLst>
          <pc:docMk/>
          <pc:sldMk cId="2381420567" sldId="396"/>
        </pc:sldMkLst>
        <pc:spChg chg="mod">
          <ac:chgData name="Stacey Gould" userId="S::stacey.gould@northyorks.gov.uk::b6104169-20f6-4d87-ad38-998a6afcf067" providerId="AD" clId="Web-{EB4E6F2D-C0AE-5FD5-C61A-2B334A0CFEE9}" dt="2024-09-13T08:59:13.208" v="492" actId="20577"/>
          <ac:spMkLst>
            <pc:docMk/>
            <pc:sldMk cId="2381420567" sldId="396"/>
            <ac:spMk id="2" creationId="{7F4472C1-545A-9102-C68D-444866C15FD3}"/>
          </ac:spMkLst>
        </pc:spChg>
        <pc:spChg chg="mod">
          <ac:chgData name="Stacey Gould" userId="S::stacey.gould@northyorks.gov.uk::b6104169-20f6-4d87-ad38-998a6afcf067" providerId="AD" clId="Web-{EB4E6F2D-C0AE-5FD5-C61A-2B334A0CFEE9}" dt="2024-09-13T09:36:27.191" v="1425" actId="20577"/>
          <ac:spMkLst>
            <pc:docMk/>
            <pc:sldMk cId="2381420567" sldId="396"/>
            <ac:spMk id="3" creationId="{A5ECF9D9-068C-D890-0CCB-9588841D2E78}"/>
          </ac:spMkLst>
        </pc:spChg>
      </pc:sldChg>
      <pc:sldChg chg="addSp delSp modSp add">
        <pc:chgData name="Stacey Gould" userId="S::stacey.gould@northyorks.gov.uk::b6104169-20f6-4d87-ad38-998a6afcf067" providerId="AD" clId="Web-{EB4E6F2D-C0AE-5FD5-C61A-2B334A0CFEE9}" dt="2024-09-13T09:10:42.174" v="833" actId="14100"/>
        <pc:sldMkLst>
          <pc:docMk/>
          <pc:sldMk cId="534482608" sldId="398"/>
        </pc:sldMkLst>
        <pc:spChg chg="mod">
          <ac:chgData name="Stacey Gould" userId="S::stacey.gould@northyorks.gov.uk::b6104169-20f6-4d87-ad38-998a6afcf067" providerId="AD" clId="Web-{EB4E6F2D-C0AE-5FD5-C61A-2B334A0CFEE9}" dt="2024-09-13T08:51:12.141" v="281" actId="1076"/>
          <ac:spMkLst>
            <pc:docMk/>
            <pc:sldMk cId="534482608" sldId="398"/>
            <ac:spMk id="11" creationId="{D045118B-8F99-465D-A7A7-50ACBA7F1D54}"/>
          </ac:spMkLst>
        </pc:spChg>
        <pc:spChg chg="mod">
          <ac:chgData name="Stacey Gould" userId="S::stacey.gould@northyorks.gov.uk::b6104169-20f6-4d87-ad38-998a6afcf067" providerId="AD" clId="Web-{EB4E6F2D-C0AE-5FD5-C61A-2B334A0CFEE9}" dt="2024-09-13T08:51:23.876" v="285" actId="1076"/>
          <ac:spMkLst>
            <pc:docMk/>
            <pc:sldMk cId="534482608" sldId="398"/>
            <ac:spMk id="15" creationId="{BE9F02DE-ED30-461B-96DC-F2E7770EB603}"/>
          </ac:spMkLst>
        </pc:spChg>
        <pc:spChg chg="mod">
          <ac:chgData name="Stacey Gould" userId="S::stacey.gould@northyorks.gov.uk::b6104169-20f6-4d87-ad38-998a6afcf067" providerId="AD" clId="Web-{EB4E6F2D-C0AE-5FD5-C61A-2B334A0CFEE9}" dt="2024-09-13T08:51:02.766" v="278" actId="14100"/>
          <ac:spMkLst>
            <pc:docMk/>
            <pc:sldMk cId="534482608" sldId="398"/>
            <ac:spMk id="17" creationId="{7CD5A594-678D-438D-98E2-B5921D7124E7}"/>
          </ac:spMkLst>
        </pc:spChg>
        <pc:picChg chg="add del mod">
          <ac:chgData name="Stacey Gould" userId="S::stacey.gould@northyorks.gov.uk::b6104169-20f6-4d87-ad38-998a6afcf067" providerId="AD" clId="Web-{EB4E6F2D-C0AE-5FD5-C61A-2B334A0CFEE9}" dt="2024-09-13T08:50:38.858" v="271"/>
          <ac:picMkLst>
            <pc:docMk/>
            <pc:sldMk cId="534482608" sldId="398"/>
            <ac:picMk id="2" creationId="{1485A3B2-442A-9F45-95F7-E5164E725BBE}"/>
          </ac:picMkLst>
        </pc:picChg>
        <pc:picChg chg="mod">
          <ac:chgData name="Stacey Gould" userId="S::stacey.gould@northyorks.gov.uk::b6104169-20f6-4d87-ad38-998a6afcf067" providerId="AD" clId="Web-{EB4E6F2D-C0AE-5FD5-C61A-2B334A0CFEE9}" dt="2024-09-13T08:51:09.797" v="280" actId="14100"/>
          <ac:picMkLst>
            <pc:docMk/>
            <pc:sldMk cId="534482608" sldId="398"/>
            <ac:picMk id="3" creationId="{7EB81987-3E0B-9AD3-627D-8F6CFD47D012}"/>
          </ac:picMkLst>
        </pc:picChg>
        <pc:picChg chg="add mod modCrop">
          <ac:chgData name="Stacey Gould" userId="S::stacey.gould@northyorks.gov.uk::b6104169-20f6-4d87-ad38-998a6afcf067" providerId="AD" clId="Web-{EB4E6F2D-C0AE-5FD5-C61A-2B334A0CFEE9}" dt="2024-09-13T08:51:22.407" v="284" actId="1076"/>
          <ac:picMkLst>
            <pc:docMk/>
            <pc:sldMk cId="534482608" sldId="398"/>
            <ac:picMk id="4" creationId="{5AAE2B65-AFAB-36BC-E44A-CF67CBA73059}"/>
          </ac:picMkLst>
        </pc:picChg>
        <pc:picChg chg="add del mod">
          <ac:chgData name="Stacey Gould" userId="S::stacey.gould@northyorks.gov.uk::b6104169-20f6-4d87-ad38-998a6afcf067" providerId="AD" clId="Web-{EB4E6F2D-C0AE-5FD5-C61A-2B334A0CFEE9}" dt="2024-09-13T09:10:22.204" v="829"/>
          <ac:picMkLst>
            <pc:docMk/>
            <pc:sldMk cId="534482608" sldId="398"/>
            <ac:picMk id="5" creationId="{8F2B4717-FEE5-4433-D923-89B66AF3413B}"/>
          </ac:picMkLst>
        </pc:picChg>
        <pc:picChg chg="add mod">
          <ac:chgData name="Stacey Gould" userId="S::stacey.gould@northyorks.gov.uk::b6104169-20f6-4d87-ad38-998a6afcf067" providerId="AD" clId="Web-{EB4E6F2D-C0AE-5FD5-C61A-2B334A0CFEE9}" dt="2024-09-13T09:10:42.174" v="833" actId="14100"/>
          <ac:picMkLst>
            <pc:docMk/>
            <pc:sldMk cId="534482608" sldId="398"/>
            <ac:picMk id="6" creationId="{C51E5F47-A4F1-CE15-4CA7-95995260912D}"/>
          </ac:picMkLst>
        </pc:picChg>
      </pc:sldChg>
      <pc:sldChg chg="addSp modSp new">
        <pc:chgData name="Stacey Gould" userId="S::stacey.gould@northyorks.gov.uk::b6104169-20f6-4d87-ad38-998a6afcf067" providerId="AD" clId="Web-{EB4E6F2D-C0AE-5FD5-C61A-2B334A0CFEE9}" dt="2024-09-13T08:46:27.989" v="242" actId="20577"/>
        <pc:sldMkLst>
          <pc:docMk/>
          <pc:sldMk cId="327754795" sldId="399"/>
        </pc:sldMkLst>
        <pc:spChg chg="mod">
          <ac:chgData name="Stacey Gould" userId="S::stacey.gould@northyorks.gov.uk::b6104169-20f6-4d87-ad38-998a6afcf067" providerId="AD" clId="Web-{EB4E6F2D-C0AE-5FD5-C61A-2B334A0CFEE9}" dt="2024-09-13T08:35:36.337" v="159" actId="20577"/>
          <ac:spMkLst>
            <pc:docMk/>
            <pc:sldMk cId="327754795" sldId="399"/>
            <ac:spMk id="2" creationId="{12DADBD8-7F65-D50C-C7CB-DC8E34A2EA88}"/>
          </ac:spMkLst>
        </pc:spChg>
        <pc:spChg chg="mod">
          <ac:chgData name="Stacey Gould" userId="S::stacey.gould@northyorks.gov.uk::b6104169-20f6-4d87-ad38-998a6afcf067" providerId="AD" clId="Web-{EB4E6F2D-C0AE-5FD5-C61A-2B334A0CFEE9}" dt="2024-09-13T08:46:27.989" v="242" actId="20577"/>
          <ac:spMkLst>
            <pc:docMk/>
            <pc:sldMk cId="327754795" sldId="399"/>
            <ac:spMk id="3" creationId="{3ACF3E81-CF36-0F47-8267-131FAEF4DAF7}"/>
          </ac:spMkLst>
        </pc:spChg>
        <pc:spChg chg="add mod">
          <ac:chgData name="Stacey Gould" userId="S::stacey.gould@northyorks.gov.uk::b6104169-20f6-4d87-ad38-998a6afcf067" providerId="AD" clId="Web-{EB4E6F2D-C0AE-5FD5-C61A-2B334A0CFEE9}" dt="2024-09-13T08:40:21.177" v="225" actId="1076"/>
          <ac:spMkLst>
            <pc:docMk/>
            <pc:sldMk cId="327754795" sldId="399"/>
            <ac:spMk id="4" creationId="{B69A3CEF-1A8C-B22A-7C16-CF197C6323BE}"/>
          </ac:spMkLst>
        </pc:spChg>
      </pc:sldChg>
      <pc:sldChg chg="addSp delSp modSp new ord">
        <pc:chgData name="Stacey Gould" userId="S::stacey.gould@northyorks.gov.uk::b6104169-20f6-4d87-ad38-998a6afcf067" providerId="AD" clId="Web-{EB4E6F2D-C0AE-5FD5-C61A-2B334A0CFEE9}" dt="2024-09-13T10:52:00.067" v="2542"/>
        <pc:sldMkLst>
          <pc:docMk/>
          <pc:sldMk cId="3600303211" sldId="400"/>
        </pc:sldMkLst>
        <pc:spChg chg="del">
          <ac:chgData name="Stacey Gould" userId="S::stacey.gould@northyorks.gov.uk::b6104169-20f6-4d87-ad38-998a6afcf067" providerId="AD" clId="Web-{EB4E6F2D-C0AE-5FD5-C61A-2B334A0CFEE9}" dt="2024-09-13T08:46:35.895" v="244"/>
          <ac:spMkLst>
            <pc:docMk/>
            <pc:sldMk cId="3600303211" sldId="400"/>
            <ac:spMk id="2" creationId="{D897615E-12A0-91B2-F9C1-1A967CA818AA}"/>
          </ac:spMkLst>
        </pc:spChg>
        <pc:spChg chg="del">
          <ac:chgData name="Stacey Gould" userId="S::stacey.gould@northyorks.gov.uk::b6104169-20f6-4d87-ad38-998a6afcf067" providerId="AD" clId="Web-{EB4E6F2D-C0AE-5FD5-C61A-2B334A0CFEE9}" dt="2024-09-13T08:45:25.408" v="226"/>
          <ac:spMkLst>
            <pc:docMk/>
            <pc:sldMk cId="3600303211" sldId="400"/>
            <ac:spMk id="3" creationId="{AA7B4956-B897-F874-D061-1CA59C4224CA}"/>
          </ac:spMkLst>
        </pc:spChg>
        <pc:picChg chg="add mod ord">
          <ac:chgData name="Stacey Gould" userId="S::stacey.gould@northyorks.gov.uk::b6104169-20f6-4d87-ad38-998a6afcf067" providerId="AD" clId="Web-{EB4E6F2D-C0AE-5FD5-C61A-2B334A0CFEE9}" dt="2024-09-13T08:46:41.989" v="246" actId="14100"/>
          <ac:picMkLst>
            <pc:docMk/>
            <pc:sldMk cId="3600303211" sldId="400"/>
            <ac:picMk id="4" creationId="{13F72878-D89E-783A-71EF-58AAB290A6A6}"/>
          </ac:picMkLst>
        </pc:picChg>
        <pc:picChg chg="add mod">
          <ac:chgData name="Stacey Gould" userId="S::stacey.gould@northyorks.gov.uk::b6104169-20f6-4d87-ad38-998a6afcf067" providerId="AD" clId="Web-{EB4E6F2D-C0AE-5FD5-C61A-2B334A0CFEE9}" dt="2024-09-13T08:46:13.347" v="232" actId="14100"/>
          <ac:picMkLst>
            <pc:docMk/>
            <pc:sldMk cId="3600303211" sldId="400"/>
            <ac:picMk id="5" creationId="{20DA490A-60C4-4D22-AE33-29F7F593447E}"/>
          </ac:picMkLst>
        </pc:picChg>
      </pc:sldChg>
      <pc:sldChg chg="delSp new">
        <pc:chgData name="Stacey Gould" userId="S::stacey.gould@northyorks.gov.uk::b6104169-20f6-4d87-ad38-998a6afcf067" providerId="AD" clId="Web-{EB4E6F2D-C0AE-5FD5-C61A-2B334A0CFEE9}" dt="2024-09-13T08:46:56.443" v="249"/>
        <pc:sldMkLst>
          <pc:docMk/>
          <pc:sldMk cId="166607339" sldId="401"/>
        </pc:sldMkLst>
        <pc:spChg chg="del">
          <ac:chgData name="Stacey Gould" userId="S::stacey.gould@northyorks.gov.uk::b6104169-20f6-4d87-ad38-998a6afcf067" providerId="AD" clId="Web-{EB4E6F2D-C0AE-5FD5-C61A-2B334A0CFEE9}" dt="2024-09-13T08:46:51.708" v="248"/>
          <ac:spMkLst>
            <pc:docMk/>
            <pc:sldMk cId="166607339" sldId="401"/>
            <ac:spMk id="2" creationId="{EF280A19-FF0E-A2A5-50EE-5EC5470B30A3}"/>
          </ac:spMkLst>
        </pc:spChg>
        <pc:spChg chg="del">
          <ac:chgData name="Stacey Gould" userId="S::stacey.gould@northyorks.gov.uk::b6104169-20f6-4d87-ad38-998a6afcf067" providerId="AD" clId="Web-{EB4E6F2D-C0AE-5FD5-C61A-2B334A0CFEE9}" dt="2024-09-13T08:46:56.443" v="249"/>
          <ac:spMkLst>
            <pc:docMk/>
            <pc:sldMk cId="166607339" sldId="401"/>
            <ac:spMk id="3" creationId="{56B48D8A-DD92-6815-7948-75DEC9A50A3C}"/>
          </ac:spMkLst>
        </pc:spChg>
      </pc:sldChg>
      <pc:sldChg chg="addSp delSp modSp new">
        <pc:chgData name="Stacey Gould" userId="S::stacey.gould@northyorks.gov.uk::b6104169-20f6-4d87-ad38-998a6afcf067" providerId="AD" clId="Web-{EB4E6F2D-C0AE-5FD5-C61A-2B334A0CFEE9}" dt="2024-09-13T08:59:26.380" v="495" actId="1076"/>
        <pc:sldMkLst>
          <pc:docMk/>
          <pc:sldMk cId="3395334911" sldId="403"/>
        </pc:sldMkLst>
        <pc:spChg chg="mod">
          <ac:chgData name="Stacey Gould" userId="S::stacey.gould@northyorks.gov.uk::b6104169-20f6-4d87-ad38-998a6afcf067" providerId="AD" clId="Web-{EB4E6F2D-C0AE-5FD5-C61A-2B334A0CFEE9}" dt="2024-09-13T08:58:54.770" v="490" actId="20577"/>
          <ac:spMkLst>
            <pc:docMk/>
            <pc:sldMk cId="3395334911" sldId="403"/>
            <ac:spMk id="2" creationId="{D6CBF1A5-2C04-52A4-DF4C-3D187E019C09}"/>
          </ac:spMkLst>
        </pc:spChg>
        <pc:spChg chg="del">
          <ac:chgData name="Stacey Gould" userId="S::stacey.gould@northyorks.gov.uk::b6104169-20f6-4d87-ad38-998a6afcf067" providerId="AD" clId="Web-{EB4E6F2D-C0AE-5FD5-C61A-2B334A0CFEE9}" dt="2024-09-13T08:51:59.455" v="287"/>
          <ac:spMkLst>
            <pc:docMk/>
            <pc:sldMk cId="3395334911" sldId="403"/>
            <ac:spMk id="3" creationId="{F2A912FD-95BC-DD55-8912-87CAAFEBBAFF}"/>
          </ac:spMkLst>
        </pc:spChg>
        <pc:spChg chg="add del mod">
          <ac:chgData name="Stacey Gould" userId="S::stacey.gould@northyorks.gov.uk::b6104169-20f6-4d87-ad38-998a6afcf067" providerId="AD" clId="Web-{EB4E6F2D-C0AE-5FD5-C61A-2B334A0CFEE9}" dt="2024-09-13T08:57:10.546" v="379"/>
          <ac:spMkLst>
            <pc:docMk/>
            <pc:sldMk cId="3395334911" sldId="403"/>
            <ac:spMk id="5" creationId="{512A66FC-88BD-942E-DDF5-0CC78764052E}"/>
          </ac:spMkLst>
        </pc:spChg>
        <pc:spChg chg="add del">
          <ac:chgData name="Stacey Gould" userId="S::stacey.gould@northyorks.gov.uk::b6104169-20f6-4d87-ad38-998a6afcf067" providerId="AD" clId="Web-{EB4E6F2D-C0AE-5FD5-C61A-2B334A0CFEE9}" dt="2024-09-13T08:53:07.896" v="304"/>
          <ac:spMkLst>
            <pc:docMk/>
            <pc:sldMk cId="3395334911" sldId="403"/>
            <ac:spMk id="6" creationId="{2D203DEB-309A-5F49-9447-2D0C1621DCAE}"/>
          </ac:spMkLst>
        </pc:spChg>
        <pc:spChg chg="add mod">
          <ac:chgData name="Stacey Gould" userId="S::stacey.gould@northyorks.gov.uk::b6104169-20f6-4d87-ad38-998a6afcf067" providerId="AD" clId="Web-{EB4E6F2D-C0AE-5FD5-C61A-2B334A0CFEE9}" dt="2024-09-13T08:58:37.331" v="489" actId="20577"/>
          <ac:spMkLst>
            <pc:docMk/>
            <pc:sldMk cId="3395334911" sldId="403"/>
            <ac:spMk id="7" creationId="{D13C0121-B9C8-64E7-E6D2-A9602162DF08}"/>
          </ac:spMkLst>
        </pc:spChg>
        <pc:picChg chg="add mod ord">
          <ac:chgData name="Stacey Gould" userId="S::stacey.gould@northyorks.gov.uk::b6104169-20f6-4d87-ad38-998a6afcf067" providerId="AD" clId="Web-{EB4E6F2D-C0AE-5FD5-C61A-2B334A0CFEE9}" dt="2024-09-13T08:56:53.843" v="377" actId="1076"/>
          <ac:picMkLst>
            <pc:docMk/>
            <pc:sldMk cId="3395334911" sldId="403"/>
            <ac:picMk id="4" creationId="{4349D66A-7ABC-98DB-2CAC-E085214248BD}"/>
          </ac:picMkLst>
        </pc:picChg>
        <pc:picChg chg="add mod">
          <ac:chgData name="Stacey Gould" userId="S::stacey.gould@northyorks.gov.uk::b6104169-20f6-4d87-ad38-998a6afcf067" providerId="AD" clId="Web-{EB4E6F2D-C0AE-5FD5-C61A-2B334A0CFEE9}" dt="2024-09-13T08:59:26.380" v="495" actId="1076"/>
          <ac:picMkLst>
            <pc:docMk/>
            <pc:sldMk cId="3395334911" sldId="403"/>
            <ac:picMk id="8" creationId="{510E81A0-8894-80C7-3E3B-5174AF4E5EB0}"/>
          </ac:picMkLst>
        </pc:picChg>
      </pc:sldChg>
      <pc:sldChg chg="addSp delSp modSp new mod ord setBg">
        <pc:chgData name="Stacey Gould" userId="S::stacey.gould@northyorks.gov.uk::b6104169-20f6-4d87-ad38-998a6afcf067" providerId="AD" clId="Web-{EB4E6F2D-C0AE-5FD5-C61A-2B334A0CFEE9}" dt="2024-09-13T09:50:51.102" v="1710"/>
        <pc:sldMkLst>
          <pc:docMk/>
          <pc:sldMk cId="3906160902" sldId="404"/>
        </pc:sldMkLst>
        <pc:spChg chg="mod">
          <ac:chgData name="Stacey Gould" userId="S::stacey.gould@northyorks.gov.uk::b6104169-20f6-4d87-ad38-998a6afcf067" providerId="AD" clId="Web-{EB4E6F2D-C0AE-5FD5-C61A-2B334A0CFEE9}" dt="2024-09-13T09:35:25.235" v="1385"/>
          <ac:spMkLst>
            <pc:docMk/>
            <pc:sldMk cId="3906160902" sldId="404"/>
            <ac:spMk id="2" creationId="{760B1D5D-345F-A9A3-928B-74B2FB03B3AA}"/>
          </ac:spMkLst>
        </pc:spChg>
        <pc:spChg chg="mod ord">
          <ac:chgData name="Stacey Gould" userId="S::stacey.gould@northyorks.gov.uk::b6104169-20f6-4d87-ad38-998a6afcf067" providerId="AD" clId="Web-{EB4E6F2D-C0AE-5FD5-C61A-2B334A0CFEE9}" dt="2024-09-13T09:35:45.220" v="1389" actId="20577"/>
          <ac:spMkLst>
            <pc:docMk/>
            <pc:sldMk cId="3906160902" sldId="404"/>
            <ac:spMk id="3" creationId="{C8F56E90-AFC8-C931-6EBF-10B98E56DFE9}"/>
          </ac:spMkLst>
        </pc:spChg>
        <pc:spChg chg="add del">
          <ac:chgData name="Stacey Gould" userId="S::stacey.gould@northyorks.gov.uk::b6104169-20f6-4d87-ad38-998a6afcf067" providerId="AD" clId="Web-{EB4E6F2D-C0AE-5FD5-C61A-2B334A0CFEE9}" dt="2024-09-13T09:35:23.298" v="1382"/>
          <ac:spMkLst>
            <pc:docMk/>
            <pc:sldMk cId="3906160902" sldId="404"/>
            <ac:spMk id="9" creationId="{66E48AFA-8884-4F68-A44F-D2C1E8609C5A}"/>
          </ac:spMkLst>
        </pc:spChg>
        <pc:spChg chg="add del">
          <ac:chgData name="Stacey Gould" userId="S::stacey.gould@northyorks.gov.uk::b6104169-20f6-4d87-ad38-998a6afcf067" providerId="AD" clId="Web-{EB4E6F2D-C0AE-5FD5-C61A-2B334A0CFEE9}" dt="2024-09-13T09:35:23.298" v="1382"/>
          <ac:spMkLst>
            <pc:docMk/>
            <pc:sldMk cId="3906160902" sldId="404"/>
            <ac:spMk id="11" creationId="{969D19A6-08CB-498C-93EC-3FFB021FC68A}"/>
          </ac:spMkLst>
        </pc:spChg>
        <pc:spChg chg="add del">
          <ac:chgData name="Stacey Gould" userId="S::stacey.gould@northyorks.gov.uk::b6104169-20f6-4d87-ad38-998a6afcf067" providerId="AD" clId="Web-{EB4E6F2D-C0AE-5FD5-C61A-2B334A0CFEE9}" dt="2024-09-13T09:35:25.235" v="1384"/>
          <ac:spMkLst>
            <pc:docMk/>
            <pc:sldMk cId="3906160902" sldId="404"/>
            <ac:spMk id="13" creationId="{8B3A2D1A-45FC-4F95-B150-1C13EF2F6D09}"/>
          </ac:spMkLst>
        </pc:spChg>
        <pc:spChg chg="add del">
          <ac:chgData name="Stacey Gould" userId="S::stacey.gould@northyorks.gov.uk::b6104169-20f6-4d87-ad38-998a6afcf067" providerId="AD" clId="Web-{EB4E6F2D-C0AE-5FD5-C61A-2B334A0CFEE9}" dt="2024-09-13T09:35:25.235" v="1384"/>
          <ac:spMkLst>
            <pc:docMk/>
            <pc:sldMk cId="3906160902" sldId="404"/>
            <ac:spMk id="14" creationId="{39C3C864-C625-4883-B868-9A4C470F4DD5}"/>
          </ac:spMkLst>
        </pc:spChg>
        <pc:spChg chg="add">
          <ac:chgData name="Stacey Gould" userId="S::stacey.gould@northyorks.gov.uk::b6104169-20f6-4d87-ad38-998a6afcf067" providerId="AD" clId="Web-{EB4E6F2D-C0AE-5FD5-C61A-2B334A0CFEE9}" dt="2024-09-13T09:35:25.235" v="1385"/>
          <ac:spMkLst>
            <pc:docMk/>
            <pc:sldMk cId="3906160902" sldId="404"/>
            <ac:spMk id="16" creationId="{66E48AFA-8884-4F68-A44F-D2C1E8609C5A}"/>
          </ac:spMkLst>
        </pc:spChg>
        <pc:spChg chg="add">
          <ac:chgData name="Stacey Gould" userId="S::stacey.gould@northyorks.gov.uk::b6104169-20f6-4d87-ad38-998a6afcf067" providerId="AD" clId="Web-{EB4E6F2D-C0AE-5FD5-C61A-2B334A0CFEE9}" dt="2024-09-13T09:35:25.235" v="1385"/>
          <ac:spMkLst>
            <pc:docMk/>
            <pc:sldMk cId="3906160902" sldId="404"/>
            <ac:spMk id="17" creationId="{969D19A6-08CB-498C-93EC-3FFB021FC68A}"/>
          </ac:spMkLst>
        </pc:spChg>
        <pc:picChg chg="add mod">
          <ac:chgData name="Stacey Gould" userId="S::stacey.gould@northyorks.gov.uk::b6104169-20f6-4d87-ad38-998a6afcf067" providerId="AD" clId="Web-{EB4E6F2D-C0AE-5FD5-C61A-2B334A0CFEE9}" dt="2024-09-13T09:35:34.501" v="1387" actId="14100"/>
          <ac:picMkLst>
            <pc:docMk/>
            <pc:sldMk cId="3906160902" sldId="404"/>
            <ac:picMk id="4" creationId="{A41E7E2E-80E1-5E6E-6124-49BADF2523EC}"/>
          </ac:picMkLst>
        </pc:picChg>
      </pc:sldChg>
      <pc:sldChg chg="addSp modSp new mod setBg">
        <pc:chgData name="Stacey Gould" userId="S::stacey.gould@northyorks.gov.uk::b6104169-20f6-4d87-ad38-998a6afcf067" providerId="AD" clId="Web-{EB4E6F2D-C0AE-5FD5-C61A-2B334A0CFEE9}" dt="2024-09-13T09:32:34.634" v="1378" actId="20577"/>
        <pc:sldMkLst>
          <pc:docMk/>
          <pc:sldMk cId="1929781298" sldId="405"/>
        </pc:sldMkLst>
        <pc:spChg chg="mod">
          <ac:chgData name="Stacey Gould" userId="S::stacey.gould@northyorks.gov.uk::b6104169-20f6-4d87-ad38-998a6afcf067" providerId="AD" clId="Web-{EB4E6F2D-C0AE-5FD5-C61A-2B334A0CFEE9}" dt="2024-09-13T09:31:47.961" v="1363"/>
          <ac:spMkLst>
            <pc:docMk/>
            <pc:sldMk cId="1929781298" sldId="405"/>
            <ac:spMk id="2" creationId="{F286345E-F36A-71A1-5533-2BC017877BC9}"/>
          </ac:spMkLst>
        </pc:spChg>
        <pc:spChg chg="mod">
          <ac:chgData name="Stacey Gould" userId="S::stacey.gould@northyorks.gov.uk::b6104169-20f6-4d87-ad38-998a6afcf067" providerId="AD" clId="Web-{EB4E6F2D-C0AE-5FD5-C61A-2B334A0CFEE9}" dt="2024-09-13T09:32:34.634" v="1378" actId="20577"/>
          <ac:spMkLst>
            <pc:docMk/>
            <pc:sldMk cId="1929781298" sldId="405"/>
            <ac:spMk id="3" creationId="{712E801D-DEA2-612D-5C99-3E2119CAE041}"/>
          </ac:spMkLst>
        </pc:spChg>
        <pc:spChg chg="add">
          <ac:chgData name="Stacey Gould" userId="S::stacey.gould@northyorks.gov.uk::b6104169-20f6-4d87-ad38-998a6afcf067" providerId="AD" clId="Web-{EB4E6F2D-C0AE-5FD5-C61A-2B334A0CFEE9}" dt="2024-09-13T09:31:47.961" v="1363"/>
          <ac:spMkLst>
            <pc:docMk/>
            <pc:sldMk cId="1929781298" sldId="405"/>
            <ac:spMk id="10" creationId="{AB43E7DC-5101-4E7C-ADB5-596311F53DEA}"/>
          </ac:spMkLst>
        </pc:spChg>
        <pc:spChg chg="add">
          <ac:chgData name="Stacey Gould" userId="S::stacey.gould@northyorks.gov.uk::b6104169-20f6-4d87-ad38-998a6afcf067" providerId="AD" clId="Web-{EB4E6F2D-C0AE-5FD5-C61A-2B334A0CFEE9}" dt="2024-09-13T09:31:47.961" v="1363"/>
          <ac:spMkLst>
            <pc:docMk/>
            <pc:sldMk cId="1929781298" sldId="405"/>
            <ac:spMk id="12" creationId="{1B8BCA7A-6464-4C53-A572-89B2B3C2D8D4}"/>
          </ac:spMkLst>
        </pc:spChg>
        <pc:picChg chg="add mod">
          <ac:chgData name="Stacey Gould" userId="S::stacey.gould@northyorks.gov.uk::b6104169-20f6-4d87-ad38-998a6afcf067" providerId="AD" clId="Web-{EB4E6F2D-C0AE-5FD5-C61A-2B334A0CFEE9}" dt="2024-09-13T09:31:54.477" v="1365" actId="14100"/>
          <ac:picMkLst>
            <pc:docMk/>
            <pc:sldMk cId="1929781298" sldId="405"/>
            <ac:picMk id="4" creationId="{C9B3EF61-9110-6979-56D4-01E1282F7E0D}"/>
          </ac:picMkLst>
        </pc:picChg>
        <pc:picChg chg="add mod">
          <ac:chgData name="Stacey Gould" userId="S::stacey.gould@northyorks.gov.uk::b6104169-20f6-4d87-ad38-998a6afcf067" providerId="AD" clId="Web-{EB4E6F2D-C0AE-5FD5-C61A-2B334A0CFEE9}" dt="2024-09-13T09:31:56.352" v="1366" actId="14100"/>
          <ac:picMkLst>
            <pc:docMk/>
            <pc:sldMk cId="1929781298" sldId="405"/>
            <ac:picMk id="5" creationId="{F47C373E-CE5C-BB86-D855-9F140B55D1A6}"/>
          </ac:picMkLst>
        </pc:picChg>
      </pc:sldChg>
      <pc:sldChg chg="addSp modSp new mod setBg">
        <pc:chgData name="Stacey Gould" userId="S::stacey.gould@northyorks.gov.uk::b6104169-20f6-4d87-ad38-998a6afcf067" providerId="AD" clId="Web-{EB4E6F2D-C0AE-5FD5-C61A-2B334A0CFEE9}" dt="2024-09-13T10:01:28.113" v="2213" actId="20577"/>
        <pc:sldMkLst>
          <pc:docMk/>
          <pc:sldMk cId="1263677595" sldId="406"/>
        </pc:sldMkLst>
        <pc:spChg chg="mod">
          <ac:chgData name="Stacey Gould" userId="S::stacey.gould@northyorks.gov.uk::b6104169-20f6-4d87-ad38-998a6afcf067" providerId="AD" clId="Web-{EB4E6F2D-C0AE-5FD5-C61A-2B334A0CFEE9}" dt="2024-09-13T10:00:49.345" v="2200" actId="1076"/>
          <ac:spMkLst>
            <pc:docMk/>
            <pc:sldMk cId="1263677595" sldId="406"/>
            <ac:spMk id="2" creationId="{53843EFD-831B-4EC3-7C1B-BE06554D9D11}"/>
          </ac:spMkLst>
        </pc:spChg>
        <pc:spChg chg="mod ord">
          <ac:chgData name="Stacey Gould" userId="S::stacey.gould@northyorks.gov.uk::b6104169-20f6-4d87-ad38-998a6afcf067" providerId="AD" clId="Web-{EB4E6F2D-C0AE-5FD5-C61A-2B334A0CFEE9}" dt="2024-09-13T10:01:28.113" v="2213" actId="20577"/>
          <ac:spMkLst>
            <pc:docMk/>
            <pc:sldMk cId="1263677595" sldId="406"/>
            <ac:spMk id="3" creationId="{A92D8C3D-19DE-CCE8-3BC0-5B07D5140E67}"/>
          </ac:spMkLst>
        </pc:spChg>
        <pc:spChg chg="add mod">
          <ac:chgData name="Stacey Gould" userId="S::stacey.gould@northyorks.gov.uk::b6104169-20f6-4d87-ad38-998a6afcf067" providerId="AD" clId="Web-{EB4E6F2D-C0AE-5FD5-C61A-2B334A0CFEE9}" dt="2024-09-13T10:01:04.862" v="2203" actId="1076"/>
          <ac:spMkLst>
            <pc:docMk/>
            <pc:sldMk cId="1263677595" sldId="406"/>
            <ac:spMk id="5" creationId="{ACDD6E06-D0AC-B936-C8DF-C037FD38D606}"/>
          </ac:spMkLst>
        </pc:spChg>
        <pc:spChg chg="add">
          <ac:chgData name="Stacey Gould" userId="S::stacey.gould@northyorks.gov.uk::b6104169-20f6-4d87-ad38-998a6afcf067" providerId="AD" clId="Web-{EB4E6F2D-C0AE-5FD5-C61A-2B334A0CFEE9}" dt="2024-09-13T10:00:29.657" v="2195"/>
          <ac:spMkLst>
            <pc:docMk/>
            <pc:sldMk cId="1263677595" sldId="406"/>
            <ac:spMk id="9" creationId="{66E48AFA-8884-4F68-A44F-D2C1E8609C5A}"/>
          </ac:spMkLst>
        </pc:spChg>
        <pc:spChg chg="add">
          <ac:chgData name="Stacey Gould" userId="S::stacey.gould@northyorks.gov.uk::b6104169-20f6-4d87-ad38-998a6afcf067" providerId="AD" clId="Web-{EB4E6F2D-C0AE-5FD5-C61A-2B334A0CFEE9}" dt="2024-09-13T10:00:29.657" v="2195"/>
          <ac:spMkLst>
            <pc:docMk/>
            <pc:sldMk cId="1263677595" sldId="406"/>
            <ac:spMk id="11" creationId="{969D19A6-08CB-498C-93EC-3FFB021FC68A}"/>
          </ac:spMkLst>
        </pc:spChg>
        <pc:picChg chg="add mod">
          <ac:chgData name="Stacey Gould" userId="S::stacey.gould@northyorks.gov.uk::b6104169-20f6-4d87-ad38-998a6afcf067" providerId="AD" clId="Web-{EB4E6F2D-C0AE-5FD5-C61A-2B334A0CFEE9}" dt="2024-09-13T10:00:32.391" v="2196" actId="1076"/>
          <ac:picMkLst>
            <pc:docMk/>
            <pc:sldMk cId="1263677595" sldId="406"/>
            <ac:picMk id="4" creationId="{A838DD51-4543-56D3-C0E7-086F829C9D5B}"/>
          </ac:picMkLst>
        </pc:picChg>
      </pc:sldChg>
      <pc:sldChg chg="addSp modSp new mod setBg">
        <pc:chgData name="Stacey Gould" userId="S::stacey.gould@northyorks.gov.uk::b6104169-20f6-4d87-ad38-998a6afcf067" providerId="AD" clId="Web-{EB4E6F2D-C0AE-5FD5-C61A-2B334A0CFEE9}" dt="2024-09-13T09:41:04.765" v="1524" actId="20577"/>
        <pc:sldMkLst>
          <pc:docMk/>
          <pc:sldMk cId="525839125" sldId="407"/>
        </pc:sldMkLst>
        <pc:spChg chg="mod">
          <ac:chgData name="Stacey Gould" userId="S::stacey.gould@northyorks.gov.uk::b6104169-20f6-4d87-ad38-998a6afcf067" providerId="AD" clId="Web-{EB4E6F2D-C0AE-5FD5-C61A-2B334A0CFEE9}" dt="2024-09-13T09:40:01.559" v="1516"/>
          <ac:spMkLst>
            <pc:docMk/>
            <pc:sldMk cId="525839125" sldId="407"/>
            <ac:spMk id="2" creationId="{B657BD2F-2828-D19A-0013-931FCCB1865E}"/>
          </ac:spMkLst>
        </pc:spChg>
        <pc:spChg chg="mod">
          <ac:chgData name="Stacey Gould" userId="S::stacey.gould@northyorks.gov.uk::b6104169-20f6-4d87-ad38-998a6afcf067" providerId="AD" clId="Web-{EB4E6F2D-C0AE-5FD5-C61A-2B334A0CFEE9}" dt="2024-09-13T09:41:04.765" v="1524" actId="20577"/>
          <ac:spMkLst>
            <pc:docMk/>
            <pc:sldMk cId="525839125" sldId="407"/>
            <ac:spMk id="3" creationId="{0608D122-C2E3-FED6-6E27-1084B9EEDAB0}"/>
          </ac:spMkLst>
        </pc:spChg>
        <pc:spChg chg="add">
          <ac:chgData name="Stacey Gould" userId="S::stacey.gould@northyorks.gov.uk::b6104169-20f6-4d87-ad38-998a6afcf067" providerId="AD" clId="Web-{EB4E6F2D-C0AE-5FD5-C61A-2B334A0CFEE9}" dt="2024-09-13T09:40:01.559" v="1516"/>
          <ac:spMkLst>
            <pc:docMk/>
            <pc:sldMk cId="525839125" sldId="407"/>
            <ac:spMk id="10" creationId="{149FB5C3-7336-4FE0-A30C-CC0A3646D499}"/>
          </ac:spMkLst>
        </pc:spChg>
        <pc:spChg chg="add">
          <ac:chgData name="Stacey Gould" userId="S::stacey.gould@northyorks.gov.uk::b6104169-20f6-4d87-ad38-998a6afcf067" providerId="AD" clId="Web-{EB4E6F2D-C0AE-5FD5-C61A-2B334A0CFEE9}" dt="2024-09-13T09:40:01.559" v="1516"/>
          <ac:spMkLst>
            <pc:docMk/>
            <pc:sldMk cId="525839125" sldId="407"/>
            <ac:spMk id="16" creationId="{0DA909B4-15FF-46A6-8A7F-7AEF977FE9ED}"/>
          </ac:spMkLst>
        </pc:spChg>
        <pc:spChg chg="add">
          <ac:chgData name="Stacey Gould" userId="S::stacey.gould@northyorks.gov.uk::b6104169-20f6-4d87-ad38-998a6afcf067" providerId="AD" clId="Web-{EB4E6F2D-C0AE-5FD5-C61A-2B334A0CFEE9}" dt="2024-09-13T09:40:01.559" v="1516"/>
          <ac:spMkLst>
            <pc:docMk/>
            <pc:sldMk cId="525839125" sldId="407"/>
            <ac:spMk id="18" creationId="{1382A32C-5B0C-4B1C-A074-76C6DBCC9F87}"/>
          </ac:spMkLst>
        </pc:spChg>
        <pc:grpChg chg="add">
          <ac:chgData name="Stacey Gould" userId="S::stacey.gould@northyorks.gov.uk::b6104169-20f6-4d87-ad38-998a6afcf067" providerId="AD" clId="Web-{EB4E6F2D-C0AE-5FD5-C61A-2B334A0CFEE9}" dt="2024-09-13T09:40:01.559" v="1516"/>
          <ac:grpSpMkLst>
            <pc:docMk/>
            <pc:sldMk cId="525839125" sldId="407"/>
            <ac:grpSpMk id="12" creationId="{19A6B5CE-CB1D-48EE-8B43-E952235C8371}"/>
          </ac:grpSpMkLst>
        </pc:grpChg>
        <pc:picChg chg="add mod ord">
          <ac:chgData name="Stacey Gould" userId="S::stacey.gould@northyorks.gov.uk::b6104169-20f6-4d87-ad38-998a6afcf067" providerId="AD" clId="Web-{EB4E6F2D-C0AE-5FD5-C61A-2B334A0CFEE9}" dt="2024-09-13T09:40:17.044" v="1517" actId="14100"/>
          <ac:picMkLst>
            <pc:docMk/>
            <pc:sldMk cId="525839125" sldId="407"/>
            <ac:picMk id="4" creationId="{FE28F5ED-2170-90D3-5E42-FBAAAC192D60}"/>
          </ac:picMkLst>
        </pc:picChg>
        <pc:picChg chg="add mod">
          <ac:chgData name="Stacey Gould" userId="S::stacey.gould@northyorks.gov.uk::b6104169-20f6-4d87-ad38-998a6afcf067" providerId="AD" clId="Web-{EB4E6F2D-C0AE-5FD5-C61A-2B334A0CFEE9}" dt="2024-09-13T09:40:21.919" v="1519" actId="1076"/>
          <ac:picMkLst>
            <pc:docMk/>
            <pc:sldMk cId="525839125" sldId="407"/>
            <ac:picMk id="5" creationId="{C7280FEB-68D1-C5A7-6376-002454E8388D}"/>
          </ac:picMkLst>
        </pc:picChg>
      </pc:sldChg>
      <pc:sldChg chg="modSp new">
        <pc:chgData name="Stacey Gould" userId="S::stacey.gould@northyorks.gov.uk::b6104169-20f6-4d87-ad38-998a6afcf067" providerId="AD" clId="Web-{EB4E6F2D-C0AE-5FD5-C61A-2B334A0CFEE9}" dt="2024-09-13T09:53:14.201" v="1812" actId="20577"/>
        <pc:sldMkLst>
          <pc:docMk/>
          <pc:sldMk cId="3625072114" sldId="408"/>
        </pc:sldMkLst>
        <pc:spChg chg="mod">
          <ac:chgData name="Stacey Gould" userId="S::stacey.gould@northyorks.gov.uk::b6104169-20f6-4d87-ad38-998a6afcf067" providerId="AD" clId="Web-{EB4E6F2D-C0AE-5FD5-C61A-2B334A0CFEE9}" dt="2024-09-13T09:53:14.201" v="1812" actId="20577"/>
          <ac:spMkLst>
            <pc:docMk/>
            <pc:sldMk cId="3625072114" sldId="408"/>
            <ac:spMk id="2" creationId="{92CFE591-CED0-7EFA-F3D3-B1ECF5221B53}"/>
          </ac:spMkLst>
        </pc:spChg>
      </pc:sldChg>
      <pc:sldChg chg="modSp">
        <pc:chgData name="Stacey Gould" userId="S::stacey.gould@northyorks.gov.uk::b6104169-20f6-4d87-ad38-998a6afcf067" providerId="AD" clId="Web-{EB4E6F2D-C0AE-5FD5-C61A-2B334A0CFEE9}" dt="2024-09-13T10:54:14.432" v="2589" actId="20577"/>
        <pc:sldMkLst>
          <pc:docMk/>
          <pc:sldMk cId="4244572374" sldId="410"/>
        </pc:sldMkLst>
        <pc:spChg chg="mod">
          <ac:chgData name="Stacey Gould" userId="S::stacey.gould@northyorks.gov.uk::b6104169-20f6-4d87-ad38-998a6afcf067" providerId="AD" clId="Web-{EB4E6F2D-C0AE-5FD5-C61A-2B334A0CFEE9}" dt="2024-09-13T10:54:14.432" v="2589" actId="20577"/>
          <ac:spMkLst>
            <pc:docMk/>
            <pc:sldMk cId="4244572374" sldId="410"/>
            <ac:spMk id="2" creationId="{BA1CCF17-F939-E4DA-F617-5D7B2ACB7D1B}"/>
          </ac:spMkLst>
        </pc:spChg>
        <pc:spChg chg="mod">
          <ac:chgData name="Stacey Gould" userId="S::stacey.gould@northyorks.gov.uk::b6104169-20f6-4d87-ad38-998a6afcf067" providerId="AD" clId="Web-{EB4E6F2D-C0AE-5FD5-C61A-2B334A0CFEE9}" dt="2024-09-13T10:54:02.479" v="2568" actId="20577"/>
          <ac:spMkLst>
            <pc:docMk/>
            <pc:sldMk cId="4244572374" sldId="410"/>
            <ac:spMk id="3" creationId="{11321753-1BC3-6D5D-3EEB-CD4CDF5F8ECD}"/>
          </ac:spMkLst>
        </pc:spChg>
      </pc:sldChg>
      <pc:sldChg chg="modSp">
        <pc:chgData name="Stacey Gould" userId="S::stacey.gould@northyorks.gov.uk::b6104169-20f6-4d87-ad38-998a6afcf067" providerId="AD" clId="Web-{EB4E6F2D-C0AE-5FD5-C61A-2B334A0CFEE9}" dt="2024-09-13T10:54:37.089" v="2617" actId="20577"/>
        <pc:sldMkLst>
          <pc:docMk/>
          <pc:sldMk cId="4154102852" sldId="412"/>
        </pc:sldMkLst>
        <pc:spChg chg="mod">
          <ac:chgData name="Stacey Gould" userId="S::stacey.gould@northyorks.gov.uk::b6104169-20f6-4d87-ad38-998a6afcf067" providerId="AD" clId="Web-{EB4E6F2D-C0AE-5FD5-C61A-2B334A0CFEE9}" dt="2024-09-13T10:54:37.089" v="2617" actId="20577"/>
          <ac:spMkLst>
            <pc:docMk/>
            <pc:sldMk cId="4154102852" sldId="412"/>
            <ac:spMk id="3" creationId="{1C3D8E48-5F95-162F-E0BB-DD80F42CF8A6}"/>
          </ac:spMkLst>
        </pc:spChg>
      </pc:sldChg>
      <pc:sldChg chg="addSp delSp modSp new">
        <pc:chgData name="Stacey Gould" userId="S::stacey.gould@northyorks.gov.uk::b6104169-20f6-4d87-ad38-998a6afcf067" providerId="AD" clId="Web-{EB4E6F2D-C0AE-5FD5-C61A-2B334A0CFEE9}" dt="2024-09-13T10:53:40.681" v="2564" actId="1076"/>
        <pc:sldMkLst>
          <pc:docMk/>
          <pc:sldMk cId="3350189435" sldId="413"/>
        </pc:sldMkLst>
        <pc:spChg chg="del">
          <ac:chgData name="Stacey Gould" userId="S::stacey.gould@northyorks.gov.uk::b6104169-20f6-4d87-ad38-998a6afcf067" providerId="AD" clId="Web-{EB4E6F2D-C0AE-5FD5-C61A-2B334A0CFEE9}" dt="2024-09-13T10:52:49.866" v="2544"/>
          <ac:spMkLst>
            <pc:docMk/>
            <pc:sldMk cId="3350189435" sldId="413"/>
            <ac:spMk id="2" creationId="{ED464007-0682-F887-1864-ECBFBF3C99AE}"/>
          </ac:spMkLst>
        </pc:spChg>
        <pc:spChg chg="del">
          <ac:chgData name="Stacey Gould" userId="S::stacey.gould@northyorks.gov.uk::b6104169-20f6-4d87-ad38-998a6afcf067" providerId="AD" clId="Web-{EB4E6F2D-C0AE-5FD5-C61A-2B334A0CFEE9}" dt="2024-09-13T10:52:52.726" v="2545"/>
          <ac:spMkLst>
            <pc:docMk/>
            <pc:sldMk cId="3350189435" sldId="413"/>
            <ac:spMk id="3" creationId="{AF828B65-2FBB-9973-3DF6-39ABA7E4F29B}"/>
          </ac:spMkLst>
        </pc:spChg>
        <pc:spChg chg="add mod">
          <ac:chgData name="Stacey Gould" userId="S::stacey.gould@northyorks.gov.uk::b6104169-20f6-4d87-ad38-998a6afcf067" providerId="AD" clId="Web-{EB4E6F2D-C0AE-5FD5-C61A-2B334A0CFEE9}" dt="2024-09-13T10:53:28.993" v="2558" actId="1076"/>
          <ac:spMkLst>
            <pc:docMk/>
            <pc:sldMk cId="3350189435" sldId="413"/>
            <ac:spMk id="4" creationId="{476D0F27-17FF-4BF5-33BB-4A70D1ECE797}"/>
          </ac:spMkLst>
        </pc:spChg>
        <pc:spChg chg="add mod">
          <ac:chgData name="Stacey Gould" userId="S::stacey.gould@northyorks.gov.uk::b6104169-20f6-4d87-ad38-998a6afcf067" providerId="AD" clId="Web-{EB4E6F2D-C0AE-5FD5-C61A-2B334A0CFEE9}" dt="2024-09-13T10:53:30.149" v="2559" actId="1076"/>
          <ac:spMkLst>
            <pc:docMk/>
            <pc:sldMk cId="3350189435" sldId="413"/>
            <ac:spMk id="5" creationId="{6CEAD874-08A6-4C75-53A8-7F8971062F23}"/>
          </ac:spMkLst>
        </pc:spChg>
        <pc:spChg chg="add mod">
          <ac:chgData name="Stacey Gould" userId="S::stacey.gould@northyorks.gov.uk::b6104169-20f6-4d87-ad38-998a6afcf067" providerId="AD" clId="Web-{EB4E6F2D-C0AE-5FD5-C61A-2B334A0CFEE9}" dt="2024-09-13T10:53:25.774" v="2556" actId="1076"/>
          <ac:spMkLst>
            <pc:docMk/>
            <pc:sldMk cId="3350189435" sldId="413"/>
            <ac:spMk id="6" creationId="{1E68E3B0-AD6A-136E-4BDE-CEB5B797B9CD}"/>
          </ac:spMkLst>
        </pc:spChg>
        <pc:spChg chg="add mod">
          <ac:chgData name="Stacey Gould" userId="S::stacey.gould@northyorks.gov.uk::b6104169-20f6-4d87-ad38-998a6afcf067" providerId="AD" clId="Web-{EB4E6F2D-C0AE-5FD5-C61A-2B334A0CFEE9}" dt="2024-09-13T10:53:24.477" v="2555" actId="1076"/>
          <ac:spMkLst>
            <pc:docMk/>
            <pc:sldMk cId="3350189435" sldId="413"/>
            <ac:spMk id="7" creationId="{E707B807-1BC5-6D91-FCB4-C8A080E14FD4}"/>
          </ac:spMkLst>
        </pc:spChg>
        <pc:spChg chg="add mod">
          <ac:chgData name="Stacey Gould" userId="S::stacey.gould@northyorks.gov.uk::b6104169-20f6-4d87-ad38-998a6afcf067" providerId="AD" clId="Web-{EB4E6F2D-C0AE-5FD5-C61A-2B334A0CFEE9}" dt="2024-09-13T10:53:21.571" v="2554" actId="1076"/>
          <ac:spMkLst>
            <pc:docMk/>
            <pc:sldMk cId="3350189435" sldId="413"/>
            <ac:spMk id="8" creationId="{C897852C-776B-5469-AEF9-72116E7235DD}"/>
          </ac:spMkLst>
        </pc:spChg>
        <pc:spChg chg="add mod">
          <ac:chgData name="Stacey Gould" userId="S::stacey.gould@northyorks.gov.uk::b6104169-20f6-4d87-ad38-998a6afcf067" providerId="AD" clId="Web-{EB4E6F2D-C0AE-5FD5-C61A-2B334A0CFEE9}" dt="2024-09-13T10:53:20.117" v="2553" actId="1076"/>
          <ac:spMkLst>
            <pc:docMk/>
            <pc:sldMk cId="3350189435" sldId="413"/>
            <ac:spMk id="9" creationId="{9D3EFCE5-23C9-DFE1-85EB-E1964F708424}"/>
          </ac:spMkLst>
        </pc:spChg>
        <pc:spChg chg="add mod">
          <ac:chgData name="Stacey Gould" userId="S::stacey.gould@northyorks.gov.uk::b6104169-20f6-4d87-ad38-998a6afcf067" providerId="AD" clId="Web-{EB4E6F2D-C0AE-5FD5-C61A-2B334A0CFEE9}" dt="2024-09-13T10:53:36.556" v="2562" actId="1076"/>
          <ac:spMkLst>
            <pc:docMk/>
            <pc:sldMk cId="3350189435" sldId="413"/>
            <ac:spMk id="10" creationId="{025524BD-0DA0-752C-2F9E-30D68958B17E}"/>
          </ac:spMkLst>
        </pc:spChg>
        <pc:spChg chg="add mod">
          <ac:chgData name="Stacey Gould" userId="S::stacey.gould@northyorks.gov.uk::b6104169-20f6-4d87-ad38-998a6afcf067" providerId="AD" clId="Web-{EB4E6F2D-C0AE-5FD5-C61A-2B334A0CFEE9}" dt="2024-09-13T10:53:40.681" v="2564" actId="1076"/>
          <ac:spMkLst>
            <pc:docMk/>
            <pc:sldMk cId="3350189435" sldId="413"/>
            <ac:spMk id="11" creationId="{AD8E7132-8193-4079-8E6B-15A4B796A899}"/>
          </ac:spMkLst>
        </pc:spChg>
      </pc:sldChg>
    </pc:docChg>
  </pc:docChgLst>
  <pc:docChgLst>
    <pc:chgData name="Tracy Johnson-Hughes" userId="S::tracy.johnson-hughes@northyorks.gov.uk::09f2c098-929f-46d2-8edd-15cd620bec41" providerId="AD" clId="Web-{17E5947E-2A84-468B-8F8C-FC1FF126E391}"/>
    <pc:docChg chg="addSld delSld modSld sldOrd">
      <pc:chgData name="Tracy Johnson-Hughes" userId="S::tracy.johnson-hughes@northyorks.gov.uk::09f2c098-929f-46d2-8edd-15cd620bec41" providerId="AD" clId="Web-{17E5947E-2A84-468B-8F8C-FC1FF126E391}" dt="2024-10-08T21:02:37.976" v="85" actId="1076"/>
      <pc:docMkLst>
        <pc:docMk/>
      </pc:docMkLst>
      <pc:sldChg chg="modSp">
        <pc:chgData name="Tracy Johnson-Hughes" userId="S::tracy.johnson-hughes@northyorks.gov.uk::09f2c098-929f-46d2-8edd-15cd620bec41" providerId="AD" clId="Web-{17E5947E-2A84-468B-8F8C-FC1FF126E391}" dt="2024-10-08T21:00:21.846" v="72" actId="20577"/>
        <pc:sldMkLst>
          <pc:docMk/>
          <pc:sldMk cId="4254855994" sldId="257"/>
        </pc:sldMkLst>
        <pc:spChg chg="mod">
          <ac:chgData name="Tracy Johnson-Hughes" userId="S::tracy.johnson-hughes@northyorks.gov.uk::09f2c098-929f-46d2-8edd-15cd620bec41" providerId="AD" clId="Web-{17E5947E-2A84-468B-8F8C-FC1FF126E391}" dt="2024-10-08T21:00:21.846" v="72" actId="20577"/>
          <ac:spMkLst>
            <pc:docMk/>
            <pc:sldMk cId="4254855994" sldId="257"/>
            <ac:spMk id="3" creationId="{00000000-0000-0000-0000-000000000000}"/>
          </ac:spMkLst>
        </pc:spChg>
      </pc:sldChg>
      <pc:sldChg chg="addSp modSp">
        <pc:chgData name="Tracy Johnson-Hughes" userId="S::tracy.johnson-hughes@northyorks.gov.uk::09f2c098-929f-46d2-8edd-15cd620bec41" providerId="AD" clId="Web-{17E5947E-2A84-468B-8F8C-FC1FF126E391}" dt="2024-10-08T21:02:37.976" v="85" actId="1076"/>
        <pc:sldMkLst>
          <pc:docMk/>
          <pc:sldMk cId="875531078" sldId="300"/>
        </pc:sldMkLst>
        <pc:spChg chg="mod">
          <ac:chgData name="Tracy Johnson-Hughes" userId="S::tracy.johnson-hughes@northyorks.gov.uk::09f2c098-929f-46d2-8edd-15cd620bec41" providerId="AD" clId="Web-{17E5947E-2A84-468B-8F8C-FC1FF126E391}" dt="2024-10-08T21:01:54.146" v="76" actId="20577"/>
          <ac:spMkLst>
            <pc:docMk/>
            <pc:sldMk cId="875531078" sldId="300"/>
            <ac:spMk id="2" creationId="{9CA09093-8EC9-EB46-13CE-D2A2F71CACE3}"/>
          </ac:spMkLst>
        </pc:spChg>
        <pc:spChg chg="add mod">
          <ac:chgData name="Tracy Johnson-Hughes" userId="S::tracy.johnson-hughes@northyorks.gov.uk::09f2c098-929f-46d2-8edd-15cd620bec41" providerId="AD" clId="Web-{17E5947E-2A84-468B-8F8C-FC1FF126E391}" dt="2024-10-08T21:02:37.976" v="85" actId="1076"/>
          <ac:spMkLst>
            <pc:docMk/>
            <pc:sldMk cId="875531078" sldId="300"/>
            <ac:spMk id="3" creationId="{9B986074-4095-B83F-9235-90BB596B99FB}"/>
          </ac:spMkLst>
        </pc:spChg>
      </pc:sldChg>
      <pc:sldChg chg="modSp">
        <pc:chgData name="Tracy Johnson-Hughes" userId="S::tracy.johnson-hughes@northyorks.gov.uk::09f2c098-929f-46d2-8edd-15cd620bec41" providerId="AD" clId="Web-{17E5947E-2A84-468B-8F8C-FC1FF126E391}" dt="2024-10-08T20:53:54.613" v="53" actId="20577"/>
        <pc:sldMkLst>
          <pc:docMk/>
          <pc:sldMk cId="327754795" sldId="399"/>
        </pc:sldMkLst>
        <pc:spChg chg="mod">
          <ac:chgData name="Tracy Johnson-Hughes" userId="S::tracy.johnson-hughes@northyorks.gov.uk::09f2c098-929f-46d2-8edd-15cd620bec41" providerId="AD" clId="Web-{17E5947E-2A84-468B-8F8C-FC1FF126E391}" dt="2024-10-08T20:53:54.613" v="53" actId="20577"/>
          <ac:spMkLst>
            <pc:docMk/>
            <pc:sldMk cId="327754795" sldId="399"/>
            <ac:spMk id="3" creationId="{3ACF3E81-CF36-0F47-8267-131FAEF4DAF7}"/>
          </ac:spMkLst>
        </pc:spChg>
      </pc:sldChg>
      <pc:sldChg chg="ord">
        <pc:chgData name="Tracy Johnson-Hughes" userId="S::tracy.johnson-hughes@northyorks.gov.uk::09f2c098-929f-46d2-8edd-15cd620bec41" providerId="AD" clId="Web-{17E5947E-2A84-468B-8F8C-FC1FF126E391}" dt="2024-10-08T20:50:21.965" v="0"/>
        <pc:sldMkLst>
          <pc:docMk/>
          <pc:sldMk cId="3600303211" sldId="400"/>
        </pc:sldMkLst>
      </pc:sldChg>
      <pc:sldChg chg="addSp delSp modSp add del">
        <pc:chgData name="Tracy Johnson-Hughes" userId="S::tracy.johnson-hughes@northyorks.gov.uk::09f2c098-929f-46d2-8edd-15cd620bec41" providerId="AD" clId="Web-{17E5947E-2A84-468B-8F8C-FC1FF126E391}" dt="2024-10-08T20:56:25.134" v="60" actId="1076"/>
        <pc:sldMkLst>
          <pc:docMk/>
          <pc:sldMk cId="2703940890" sldId="421"/>
        </pc:sldMkLst>
        <pc:spChg chg="del">
          <ac:chgData name="Tracy Johnson-Hughes" userId="S::tracy.johnson-hughes@northyorks.gov.uk::09f2c098-929f-46d2-8edd-15cd620bec41" providerId="AD" clId="Web-{17E5947E-2A84-468B-8F8C-FC1FF126E391}" dt="2024-10-08T20:52:48.735" v="7"/>
          <ac:spMkLst>
            <pc:docMk/>
            <pc:sldMk cId="2703940890" sldId="421"/>
            <ac:spMk id="2" creationId="{E63458D8-BDA0-0604-0256-3A89AD171E4E}"/>
          </ac:spMkLst>
        </pc:spChg>
        <pc:spChg chg="add del mod">
          <ac:chgData name="Tracy Johnson-Hughes" userId="S::tracy.johnson-hughes@northyorks.gov.uk::09f2c098-929f-46d2-8edd-15cd620bec41" providerId="AD" clId="Web-{17E5947E-2A84-468B-8F8C-FC1FF126E391}" dt="2024-10-08T20:52:13.875" v="2"/>
          <ac:spMkLst>
            <pc:docMk/>
            <pc:sldMk cId="2703940890" sldId="421"/>
            <ac:spMk id="4" creationId="{45A8573E-2E36-581C-ABB5-F809518A757E}"/>
          </ac:spMkLst>
        </pc:spChg>
        <pc:spChg chg="add del mod">
          <ac:chgData name="Tracy Johnson-Hughes" userId="S::tracy.johnson-hughes@northyorks.gov.uk::09f2c098-929f-46d2-8edd-15cd620bec41" providerId="AD" clId="Web-{17E5947E-2A84-468B-8F8C-FC1FF126E391}" dt="2024-10-08T20:56:12.055" v="57"/>
          <ac:spMkLst>
            <pc:docMk/>
            <pc:sldMk cId="2703940890" sldId="421"/>
            <ac:spMk id="7" creationId="{589E760A-74C5-C43D-467D-11C8DA123B31}"/>
          </ac:spMkLst>
        </pc:spChg>
        <pc:picChg chg="add del mod ord">
          <ac:chgData name="Tracy Johnson-Hughes" userId="S::tracy.johnson-hughes@northyorks.gov.uk::09f2c098-929f-46d2-8edd-15cd620bec41" providerId="AD" clId="Web-{17E5947E-2A84-468B-8F8C-FC1FF126E391}" dt="2024-10-08T20:56:07.977" v="56"/>
          <ac:picMkLst>
            <pc:docMk/>
            <pc:sldMk cId="2703940890" sldId="421"/>
            <ac:picMk id="5" creationId="{842831B9-8D13-5727-6791-11DCCC392CAA}"/>
          </ac:picMkLst>
        </pc:picChg>
        <pc:picChg chg="del">
          <ac:chgData name="Tracy Johnson-Hughes" userId="S::tracy.johnson-hughes@northyorks.gov.uk::09f2c098-929f-46d2-8edd-15cd620bec41" providerId="AD" clId="Web-{17E5947E-2A84-468B-8F8C-FC1FF126E391}" dt="2024-10-08T20:52:10.640" v="1"/>
          <ac:picMkLst>
            <pc:docMk/>
            <pc:sldMk cId="2703940890" sldId="421"/>
            <ac:picMk id="8" creationId="{F54BF85E-4548-0102-DEEC-2B9EB1E67863}"/>
          </ac:picMkLst>
        </pc:picChg>
        <pc:picChg chg="add mod ord">
          <ac:chgData name="Tracy Johnson-Hughes" userId="S::tracy.johnson-hughes@northyorks.gov.uk::09f2c098-929f-46d2-8edd-15cd620bec41" providerId="AD" clId="Web-{17E5947E-2A84-468B-8F8C-FC1FF126E391}" dt="2024-10-08T20:56:25.134" v="60" actId="1076"/>
          <ac:picMkLst>
            <pc:docMk/>
            <pc:sldMk cId="2703940890" sldId="421"/>
            <ac:picMk id="9" creationId="{1BEA32FF-6916-E96D-21A7-3734FED04FDC}"/>
          </ac:picMkLst>
        </pc:picChg>
      </pc:sldChg>
      <pc:sldChg chg="addSp delSp modSp">
        <pc:chgData name="Tracy Johnson-Hughes" userId="S::tracy.johnson-hughes@northyorks.gov.uk::09f2c098-929f-46d2-8edd-15cd620bec41" providerId="AD" clId="Web-{17E5947E-2A84-468B-8F8C-FC1FF126E391}" dt="2024-10-08T20:57:55.059" v="67" actId="1076"/>
        <pc:sldMkLst>
          <pc:docMk/>
          <pc:sldMk cId="13172648" sldId="423"/>
        </pc:sldMkLst>
        <pc:spChg chg="del">
          <ac:chgData name="Tracy Johnson-Hughes" userId="S::tracy.johnson-hughes@northyorks.gov.uk::09f2c098-929f-46d2-8edd-15cd620bec41" providerId="AD" clId="Web-{17E5947E-2A84-468B-8F8C-FC1FF126E391}" dt="2024-10-08T20:57:41.512" v="64"/>
          <ac:spMkLst>
            <pc:docMk/>
            <pc:sldMk cId="13172648" sldId="423"/>
            <ac:spMk id="2" creationId="{D83DCA84-1D13-D040-AF46-A6066B15D4E8}"/>
          </ac:spMkLst>
        </pc:spChg>
        <pc:spChg chg="add del mod">
          <ac:chgData name="Tracy Johnson-Hughes" userId="S::tracy.johnson-hughes@northyorks.gov.uk::09f2c098-929f-46d2-8edd-15cd620bec41" providerId="AD" clId="Web-{17E5947E-2A84-468B-8F8C-FC1FF126E391}" dt="2024-10-08T20:57:47.340" v="65"/>
          <ac:spMkLst>
            <pc:docMk/>
            <pc:sldMk cId="13172648" sldId="423"/>
            <ac:spMk id="7" creationId="{452176D7-E046-8C83-A9DF-F5035F9ED0E1}"/>
          </ac:spMkLst>
        </pc:spChg>
        <pc:picChg chg="add mod">
          <ac:chgData name="Tracy Johnson-Hughes" userId="S::tracy.johnson-hughes@northyorks.gov.uk::09f2c098-929f-46d2-8edd-15cd620bec41" providerId="AD" clId="Web-{17E5947E-2A84-468B-8F8C-FC1FF126E391}" dt="2024-10-08T20:57:55.059" v="67" actId="1076"/>
          <ac:picMkLst>
            <pc:docMk/>
            <pc:sldMk cId="13172648" sldId="423"/>
            <ac:picMk id="3" creationId="{E2D887D6-D8F1-9412-592A-807168BD8EDC}"/>
          </ac:picMkLst>
        </pc:picChg>
        <pc:picChg chg="del">
          <ac:chgData name="Tracy Johnson-Hughes" userId="S::tracy.johnson-hughes@northyorks.gov.uk::09f2c098-929f-46d2-8edd-15cd620bec41" providerId="AD" clId="Web-{17E5947E-2A84-468B-8F8C-FC1FF126E391}" dt="2024-10-08T20:57:18.042" v="62"/>
          <ac:picMkLst>
            <pc:docMk/>
            <pc:sldMk cId="13172648" sldId="423"/>
            <ac:picMk id="4" creationId="{27189C02-D533-714C-DA74-099A23186C1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94FDFD-9E41-4669-B0D4-F532AC019AD6}" type="datetimeFigureOut">
              <a:rPr lang="en-GB" smtClean="0"/>
              <a:t>08/12/2024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1FC850-5FFE-417A-91A8-8D874A5F7D5B}" type="slidenum">
              <a:rPr lang="en-GB" smtClean="0"/>
              <a:t>‹#›</a:t>
            </a:fld>
            <a:endParaRPr lang="en-GB"/>
          </a:p>
        </p:txBody>
      </p:sp>
    </p:spTree>
    <p:extLst>
      <p:ext uri="{BB962C8B-B14F-4D97-AF65-F5344CB8AC3E}">
        <p14:creationId xmlns:p14="http://schemas.microsoft.com/office/powerpoint/2010/main" val="1570108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help-for-early-years-providers.education.gov.uk/physical-development/fine-motor-skills#:~:text=Fine%20motor%20skills%20involve%20small%20muscles%20working%20with,their%20fingers%20and%20thumbs%20to%20pick%20things%20up."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DE100349-E748-4D4B-8628-93A2C3D538B0}" type="slidenum">
              <a:rPr lang="en-GB" smtClean="0"/>
              <a:t>3</a:t>
            </a:fld>
            <a:endParaRPr lang="en-GB"/>
          </a:p>
        </p:txBody>
      </p:sp>
    </p:spTree>
    <p:extLst>
      <p:ext uri="{BB962C8B-B14F-4D97-AF65-F5344CB8AC3E}">
        <p14:creationId xmlns:p14="http://schemas.microsoft.com/office/powerpoint/2010/main" val="1982185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hlinkClick r:id="rId3"/>
              </a:rPr>
              <a:t>Fine motor skills - Help for early years providers - GOV.UK (education.gov.uk)</a:t>
            </a:r>
            <a:endParaRPr lang="en-GB"/>
          </a:p>
          <a:p>
            <a:endParaRPr lang="en-GB"/>
          </a:p>
          <a:p>
            <a:endParaRPr lang="en-GB"/>
          </a:p>
          <a:p>
            <a:r>
              <a:rPr lang="en-GB"/>
              <a:t>Hello and welcome to this On Demand Training on fine motor skills. This training will give information on what is fine motor skills, why are they important, especially in the early years, and ways in which yourself as a practitioner can support the development of fine motor skills including how your environment can encourage children to practise and rehearse these skills independently and confidently. </a:t>
            </a:r>
          </a:p>
        </p:txBody>
      </p:sp>
      <p:sp>
        <p:nvSpPr>
          <p:cNvPr id="4" name="Slide Number Placeholder 3"/>
          <p:cNvSpPr>
            <a:spLocks noGrp="1"/>
          </p:cNvSpPr>
          <p:nvPr>
            <p:ph type="sldNum" sz="quarter" idx="5"/>
          </p:nvPr>
        </p:nvSpPr>
        <p:spPr/>
        <p:txBody>
          <a:bodyPr/>
          <a:lstStyle/>
          <a:p>
            <a:fld id="{CCA46FF4-B2D6-4BB7-BA24-C4C9DDC6A30F}" type="slidenum">
              <a:rPr lang="en-GB" smtClean="0"/>
              <a:t>12</a:t>
            </a:fld>
            <a:endParaRPr lang="en-GB"/>
          </a:p>
        </p:txBody>
      </p:sp>
    </p:spTree>
    <p:extLst>
      <p:ext uri="{BB962C8B-B14F-4D97-AF65-F5344CB8AC3E}">
        <p14:creationId xmlns:p14="http://schemas.microsoft.com/office/powerpoint/2010/main" val="21567576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a:t>We often talk about fine motor skills in the early years sector and most commonly this term is used when thinking about a child’s hands and fingers. However, fine motor skills also involves the development of the smaller muscles in a persons fingers, lips, eyes tongue. Developing fine motor control helps us develop co-ordination between these muscles such as hand-eye coordination.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a:t>Fine-motor skills involve the brain and nervous system communicating to the smaller muscles in the body to control movements. The development of fine motor skills supports children with everyday tasks such as fastening buttons, tying shoes laces, fastening zips, eating and writing. But how do we support these skills to develop?</a:t>
            </a:r>
            <a:endParaRPr lang="en-GB"/>
          </a:p>
        </p:txBody>
      </p:sp>
      <p:sp>
        <p:nvSpPr>
          <p:cNvPr id="4" name="Slide Number Placeholder 3"/>
          <p:cNvSpPr>
            <a:spLocks noGrp="1"/>
          </p:cNvSpPr>
          <p:nvPr>
            <p:ph type="sldNum" sz="quarter" idx="5"/>
          </p:nvPr>
        </p:nvSpPr>
        <p:spPr/>
        <p:txBody>
          <a:bodyPr/>
          <a:lstStyle/>
          <a:p>
            <a:fld id="{CCA46FF4-B2D6-4BB7-BA24-C4C9DDC6A30F}" type="slidenum">
              <a:rPr lang="en-GB" smtClean="0"/>
              <a:t>13</a:t>
            </a:fld>
            <a:endParaRPr lang="en-GB"/>
          </a:p>
        </p:txBody>
      </p:sp>
    </p:spTree>
    <p:extLst>
      <p:ext uri="{BB962C8B-B14F-4D97-AF65-F5344CB8AC3E}">
        <p14:creationId xmlns:p14="http://schemas.microsoft.com/office/powerpoint/2010/main" val="1305927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Let’s take some time to think about the activities you could be offering in your setting to support children with their fine motor skill development, especially within your ordinarily available resources. There are many things that you may already have on your list, here are some other things too. </a:t>
            </a:r>
          </a:p>
          <a:p>
            <a:endParaRPr lang="en-GB"/>
          </a:p>
          <a:p>
            <a:endParaRPr lang="en-GB"/>
          </a:p>
        </p:txBody>
      </p:sp>
      <p:sp>
        <p:nvSpPr>
          <p:cNvPr id="4" name="Slide Number Placeholder 3"/>
          <p:cNvSpPr>
            <a:spLocks noGrp="1"/>
          </p:cNvSpPr>
          <p:nvPr>
            <p:ph type="sldNum" sz="quarter" idx="5"/>
          </p:nvPr>
        </p:nvSpPr>
        <p:spPr/>
        <p:txBody>
          <a:bodyPr/>
          <a:lstStyle/>
          <a:p>
            <a:fld id="{CCA46FF4-B2D6-4BB7-BA24-C4C9DDC6A30F}" type="slidenum">
              <a:rPr lang="en-GB" smtClean="0"/>
              <a:t>15</a:t>
            </a:fld>
            <a:endParaRPr lang="en-GB"/>
          </a:p>
        </p:txBody>
      </p:sp>
    </p:spTree>
    <p:extLst>
      <p:ext uri="{BB962C8B-B14F-4D97-AF65-F5344CB8AC3E}">
        <p14:creationId xmlns:p14="http://schemas.microsoft.com/office/powerpoint/2010/main" val="26634149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It is important to remember that you don’t always need to purchase new toys to support fine motor skills there are many everyday resources that you can use and adapt. Here are a few ideas… </a:t>
            </a:r>
          </a:p>
        </p:txBody>
      </p:sp>
      <p:sp>
        <p:nvSpPr>
          <p:cNvPr id="4" name="Slide Number Placeholder 3"/>
          <p:cNvSpPr>
            <a:spLocks noGrp="1"/>
          </p:cNvSpPr>
          <p:nvPr>
            <p:ph type="sldNum" sz="quarter" idx="5"/>
          </p:nvPr>
        </p:nvSpPr>
        <p:spPr/>
        <p:txBody>
          <a:bodyPr/>
          <a:lstStyle/>
          <a:p>
            <a:fld id="{CCA46FF4-B2D6-4BB7-BA24-C4C9DDC6A30F}" type="slidenum">
              <a:rPr lang="en-GB" smtClean="0"/>
              <a:t>16</a:t>
            </a:fld>
            <a:endParaRPr lang="en-GB"/>
          </a:p>
        </p:txBody>
      </p:sp>
    </p:spTree>
    <p:extLst>
      <p:ext uri="{BB962C8B-B14F-4D97-AF65-F5344CB8AC3E}">
        <p14:creationId xmlns:p14="http://schemas.microsoft.com/office/powerpoint/2010/main" val="26014724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It is important to think about graded materials when setting up your environment. Some children my be able to typically access ‘regular’ scissors for example, but some children my not be ready for this stage yet. They may still be working using a palmer grasp of which the spring loaded scissors would developmentally support them the best. They may still be developing their bilateral skills (2 hands working together) of which the scissors mounted to the wooden block would support them at this stage. </a:t>
            </a:r>
          </a:p>
          <a:p>
            <a:endParaRPr lang="en-GB"/>
          </a:p>
          <a:p>
            <a:r>
              <a:rPr lang="en-GB"/>
              <a:t>We do offer further training on graded materials that covers a range of skills including threading, posting, stacking, joining and scooping. </a:t>
            </a:r>
          </a:p>
          <a:p>
            <a:endParaRPr lang="en-GB"/>
          </a:p>
        </p:txBody>
      </p:sp>
      <p:sp>
        <p:nvSpPr>
          <p:cNvPr id="4" name="Slide Number Placeholder 3"/>
          <p:cNvSpPr>
            <a:spLocks noGrp="1"/>
          </p:cNvSpPr>
          <p:nvPr>
            <p:ph type="sldNum" sz="quarter" idx="5"/>
          </p:nvPr>
        </p:nvSpPr>
        <p:spPr/>
        <p:txBody>
          <a:bodyPr/>
          <a:lstStyle/>
          <a:p>
            <a:fld id="{CCA46FF4-B2D6-4BB7-BA24-C4C9DDC6A30F}" type="slidenum">
              <a:rPr lang="en-GB" smtClean="0"/>
              <a:t>18</a:t>
            </a:fld>
            <a:endParaRPr lang="en-GB"/>
          </a:p>
        </p:txBody>
      </p:sp>
    </p:spTree>
    <p:extLst>
      <p:ext uri="{BB962C8B-B14F-4D97-AF65-F5344CB8AC3E}">
        <p14:creationId xmlns:p14="http://schemas.microsoft.com/office/powerpoint/2010/main" val="39818320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Making time in your everyday routines to practice and rehearse skills such as putting on your coat, fastening zips and taking on and of your own shoes are all important and purposeful activities which can support fine motor skill development. In addition to this offering opportunities for children to independently self serve themselves water, milk or snack can promote independence whilst providing an opportunity to develop their fine motor skills. Peeling an orange for example can be hard work for little fingers! </a:t>
            </a:r>
          </a:p>
          <a:p>
            <a:endParaRPr lang="en-GB"/>
          </a:p>
          <a:p>
            <a:r>
              <a:rPr lang="en-GB"/>
              <a:t>Mealtimes is another great purposeful task for children to have a go at using both hands to cut up their own meals. Encouraging children to use both their hands at the same time will support a child’s bilateral skills. As well as their fine motor ones. </a:t>
            </a:r>
          </a:p>
          <a:p>
            <a:endParaRPr lang="en-GB"/>
          </a:p>
          <a:p>
            <a:r>
              <a:rPr lang="en-GB"/>
              <a:t>Other tasks around the home could be hanging out the washing, serving up meals using tongues, watering plants using a spray bottle gardening and many more. </a:t>
            </a:r>
          </a:p>
          <a:p>
            <a:endParaRPr lang="en-GB"/>
          </a:p>
          <a:p>
            <a:endParaRPr lang="en-GB"/>
          </a:p>
          <a:p>
            <a:endParaRPr lang="en-GB"/>
          </a:p>
        </p:txBody>
      </p:sp>
      <p:sp>
        <p:nvSpPr>
          <p:cNvPr id="4" name="Slide Number Placeholder 3"/>
          <p:cNvSpPr>
            <a:spLocks noGrp="1"/>
          </p:cNvSpPr>
          <p:nvPr>
            <p:ph type="sldNum" sz="quarter" idx="5"/>
          </p:nvPr>
        </p:nvSpPr>
        <p:spPr/>
        <p:txBody>
          <a:bodyPr/>
          <a:lstStyle/>
          <a:p>
            <a:fld id="{CCA46FF4-B2D6-4BB7-BA24-C4C9DDC6A30F}" type="slidenum">
              <a:rPr lang="en-GB" smtClean="0"/>
              <a:t>19</a:t>
            </a:fld>
            <a:endParaRPr lang="en-GB"/>
          </a:p>
        </p:txBody>
      </p:sp>
    </p:spTree>
    <p:extLst>
      <p:ext uri="{BB962C8B-B14F-4D97-AF65-F5344CB8AC3E}">
        <p14:creationId xmlns:p14="http://schemas.microsoft.com/office/powerpoint/2010/main" val="3206030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Children first begin learning from their main carers. They do this through watching their facial movements and responding by cooing and smiling. Developing their fine motor skills is no different. They are commonly watching what adults are doing, often wanting to copy their behaviours and actions. </a:t>
            </a:r>
          </a:p>
          <a:p>
            <a:endParaRPr lang="en-GB"/>
          </a:p>
          <a:p>
            <a:r>
              <a:rPr lang="en-GB"/>
              <a:t>It is crucial that as adults we are playing alongside the children, teaching them skills such how to use scissors, threading and manipulating materials in different ways. This could be by pushing together and pulling apart blocks, moulding malleable resources such as playdough into different shapes or making marks using different resources. Modelling how to use different resources and offering positive praise and encouragement can further support children when developing a new skill. If adults are genuinely interested, it is more likely the child will be willing to have a go and practice a new skill. </a:t>
            </a:r>
          </a:p>
        </p:txBody>
      </p:sp>
      <p:sp>
        <p:nvSpPr>
          <p:cNvPr id="4" name="Slide Number Placeholder 3"/>
          <p:cNvSpPr>
            <a:spLocks noGrp="1"/>
          </p:cNvSpPr>
          <p:nvPr>
            <p:ph type="sldNum" sz="quarter" idx="5"/>
          </p:nvPr>
        </p:nvSpPr>
        <p:spPr/>
        <p:txBody>
          <a:bodyPr/>
          <a:lstStyle/>
          <a:p>
            <a:fld id="{CCA46FF4-B2D6-4BB7-BA24-C4C9DDC6A30F}" type="slidenum">
              <a:rPr lang="en-GB" smtClean="0"/>
              <a:t>20</a:t>
            </a:fld>
            <a:endParaRPr lang="en-GB"/>
          </a:p>
        </p:txBody>
      </p:sp>
    </p:spTree>
    <p:extLst>
      <p:ext uri="{BB962C8B-B14F-4D97-AF65-F5344CB8AC3E}">
        <p14:creationId xmlns:p14="http://schemas.microsoft.com/office/powerpoint/2010/main" val="23246250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t>
            </a:r>
          </a:p>
        </p:txBody>
      </p:sp>
      <p:sp>
        <p:nvSpPr>
          <p:cNvPr id="4" name="Slide Number Placeholder 3"/>
          <p:cNvSpPr>
            <a:spLocks noGrp="1"/>
          </p:cNvSpPr>
          <p:nvPr>
            <p:ph type="sldNum" sz="quarter" idx="5"/>
          </p:nvPr>
        </p:nvSpPr>
        <p:spPr/>
        <p:txBody>
          <a:bodyPr/>
          <a:lstStyle/>
          <a:p>
            <a:fld id="{941FC850-5FFE-417A-91A8-8D874A5F7D5B}" type="slidenum">
              <a:rPr lang="en-GB" smtClean="0"/>
              <a:t>31</a:t>
            </a:fld>
            <a:endParaRPr lang="en-GB"/>
          </a:p>
        </p:txBody>
      </p:sp>
    </p:spTree>
    <p:extLst>
      <p:ext uri="{BB962C8B-B14F-4D97-AF65-F5344CB8AC3E}">
        <p14:creationId xmlns:p14="http://schemas.microsoft.com/office/powerpoint/2010/main" val="9000226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Don't need a diagnosis</a:t>
            </a:r>
          </a:p>
        </p:txBody>
      </p:sp>
      <p:sp>
        <p:nvSpPr>
          <p:cNvPr id="4" name="Slide Number Placeholder 3"/>
          <p:cNvSpPr>
            <a:spLocks noGrp="1"/>
          </p:cNvSpPr>
          <p:nvPr>
            <p:ph type="sldNum" sz="quarter" idx="5"/>
          </p:nvPr>
        </p:nvSpPr>
        <p:spPr/>
        <p:txBody>
          <a:bodyPr/>
          <a:lstStyle/>
          <a:p>
            <a:fld id="{941FC850-5FFE-417A-91A8-8D874A5F7D5B}" type="slidenum">
              <a:rPr lang="en-GB" smtClean="0"/>
              <a:t>32</a:t>
            </a:fld>
            <a:endParaRPr lang="en-GB"/>
          </a:p>
        </p:txBody>
      </p:sp>
    </p:spTree>
    <p:extLst>
      <p:ext uri="{BB962C8B-B14F-4D97-AF65-F5344CB8AC3E}">
        <p14:creationId xmlns:p14="http://schemas.microsoft.com/office/powerpoint/2010/main" val="9963366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-Timings as morning times in one setting is very different to another</a:t>
            </a:r>
          </a:p>
          <a:p>
            <a:r>
              <a:rPr lang="en-US">
                <a:ea typeface="Calibri"/>
                <a:cs typeface="Calibri"/>
              </a:rPr>
              <a:t>-Need to state portage as if panel feel more appropriate for other area and no cycles it will be a 'no'</a:t>
            </a:r>
          </a:p>
          <a:p>
            <a:r>
              <a:rPr lang="en-US">
                <a:ea typeface="Calibri"/>
                <a:cs typeface="Calibri"/>
              </a:rPr>
              <a:t>-You don't have to refer any child with SEND.  You may have the tools in your toolbox already.  Think about previous hub support, may have </a:t>
            </a:r>
            <a:r>
              <a:rPr lang="en-US" err="1">
                <a:ea typeface="Calibri"/>
                <a:cs typeface="Calibri"/>
              </a:rPr>
              <a:t>similarites</a:t>
            </a:r>
            <a:r>
              <a:rPr lang="en-US">
                <a:ea typeface="Calibri"/>
                <a:cs typeface="Calibri"/>
              </a:rPr>
              <a:t> and </a:t>
            </a:r>
          </a:p>
        </p:txBody>
      </p:sp>
      <p:sp>
        <p:nvSpPr>
          <p:cNvPr id="4" name="Slide Number Placeholder 3"/>
          <p:cNvSpPr>
            <a:spLocks noGrp="1"/>
          </p:cNvSpPr>
          <p:nvPr>
            <p:ph type="sldNum" sz="quarter" idx="5"/>
          </p:nvPr>
        </p:nvSpPr>
        <p:spPr/>
        <p:txBody>
          <a:bodyPr/>
          <a:lstStyle/>
          <a:p>
            <a:fld id="{941FC850-5FFE-417A-91A8-8D874A5F7D5B}" type="slidenum">
              <a:rPr lang="en-GB" smtClean="0"/>
              <a:t>34</a:t>
            </a:fld>
            <a:endParaRPr lang="en-GB"/>
          </a:p>
        </p:txBody>
      </p:sp>
    </p:spTree>
    <p:extLst>
      <p:ext uri="{BB962C8B-B14F-4D97-AF65-F5344CB8AC3E}">
        <p14:creationId xmlns:p14="http://schemas.microsoft.com/office/powerpoint/2010/main" val="11181199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AECA067-4713-450F-A1F2-AB996B823935}" type="slidenum">
              <a:rPr lang="en-GB"/>
              <a:t>41</a:t>
            </a:fld>
            <a:endParaRPr lang="en-GB"/>
          </a:p>
        </p:txBody>
      </p:sp>
    </p:spTree>
    <p:extLst>
      <p:ext uri="{BB962C8B-B14F-4D97-AF65-F5344CB8AC3E}">
        <p14:creationId xmlns:p14="http://schemas.microsoft.com/office/powerpoint/2010/main" val="17699162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60635" y="3830563"/>
            <a:ext cx="9144000" cy="727006"/>
          </a:xfrm>
        </p:spPr>
        <p:txBody>
          <a:bodyPr anchor="b">
            <a:normAutofit/>
          </a:bodyPr>
          <a:lstStyle>
            <a:lvl1pPr algn="l">
              <a:defRPr sz="4400"/>
            </a:lvl1pPr>
          </a:lstStyle>
          <a:p>
            <a:r>
              <a:rPr lang="en-GB"/>
              <a:t>Master title Arial Bold 44pt</a:t>
            </a:r>
          </a:p>
        </p:txBody>
      </p:sp>
      <p:sp>
        <p:nvSpPr>
          <p:cNvPr id="3" name="Subtitle 2"/>
          <p:cNvSpPr>
            <a:spLocks noGrp="1"/>
          </p:cNvSpPr>
          <p:nvPr>
            <p:ph type="subTitle" idx="1" hasCustomPrompt="1"/>
          </p:nvPr>
        </p:nvSpPr>
        <p:spPr>
          <a:xfrm>
            <a:off x="460635" y="4649644"/>
            <a:ext cx="9144000" cy="433249"/>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a:t>Master text Arial 28pt</a:t>
            </a:r>
          </a:p>
        </p:txBody>
      </p:sp>
    </p:spTree>
    <p:extLst>
      <p:ext uri="{BB962C8B-B14F-4D97-AF65-F5344CB8AC3E}">
        <p14:creationId xmlns:p14="http://schemas.microsoft.com/office/powerpoint/2010/main" val="120520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4573" y="1573162"/>
            <a:ext cx="10515600" cy="707462"/>
          </a:xfrm>
        </p:spPr>
        <p:txBody>
          <a:bodyPr/>
          <a:lstStyle/>
          <a:p>
            <a:r>
              <a:rPr lang="en-GB"/>
              <a:t>Master title Arial Bold 44pt</a:t>
            </a:r>
          </a:p>
        </p:txBody>
      </p:sp>
      <p:sp>
        <p:nvSpPr>
          <p:cNvPr id="3" name="Content Placeholder 2"/>
          <p:cNvSpPr>
            <a:spLocks noGrp="1"/>
          </p:cNvSpPr>
          <p:nvPr>
            <p:ph idx="1" hasCustomPrompt="1"/>
          </p:nvPr>
        </p:nvSpPr>
        <p:spPr>
          <a:xfrm>
            <a:off x="464573" y="2369574"/>
            <a:ext cx="10515600" cy="3807389"/>
          </a:xfrm>
          <a:noFill/>
        </p:spPr>
        <p:txBody>
          <a:bodyPr/>
          <a:lstStyle>
            <a:lvl1pPr marL="0" indent="0">
              <a:buNone/>
              <a:defRPr baseline="0"/>
            </a:lvl1pPr>
          </a:lstStyle>
          <a:p>
            <a:pPr lvl="0"/>
            <a:r>
              <a:rPr lang="en-GB"/>
              <a:t>Master text Arial 28pt</a:t>
            </a:r>
          </a:p>
          <a:p>
            <a:pPr lvl="1"/>
            <a:r>
              <a:rPr lang="en-GB"/>
              <a:t>Second level Arial 24pt</a:t>
            </a:r>
          </a:p>
          <a:p>
            <a:pPr lvl="2"/>
            <a:r>
              <a:rPr lang="en-GB"/>
              <a:t>Third level Arial 20pt</a:t>
            </a:r>
          </a:p>
          <a:p>
            <a:pPr lvl="3"/>
            <a:r>
              <a:rPr lang="en-GB"/>
              <a:t>Fourth level Arial 18pt</a:t>
            </a:r>
          </a:p>
          <a:p>
            <a:pPr lvl="4"/>
            <a:r>
              <a:rPr lang="en-GB"/>
              <a:t>Fifth level Arial 18pt</a:t>
            </a:r>
          </a:p>
        </p:txBody>
      </p:sp>
    </p:spTree>
    <p:extLst>
      <p:ext uri="{BB962C8B-B14F-4D97-AF65-F5344CB8AC3E}">
        <p14:creationId xmlns:p14="http://schemas.microsoft.com/office/powerpoint/2010/main" val="2791054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and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4573" y="1573162"/>
            <a:ext cx="10515600" cy="707462"/>
          </a:xfrm>
        </p:spPr>
        <p:txBody>
          <a:bodyPr/>
          <a:lstStyle/>
          <a:p>
            <a:r>
              <a:rPr lang="en-GB"/>
              <a:t>Master title Arial Bold 44pt</a:t>
            </a:r>
          </a:p>
        </p:txBody>
      </p:sp>
      <p:sp>
        <p:nvSpPr>
          <p:cNvPr id="3" name="Content Placeholder 2"/>
          <p:cNvSpPr>
            <a:spLocks noGrp="1"/>
          </p:cNvSpPr>
          <p:nvPr>
            <p:ph idx="1" hasCustomPrompt="1"/>
          </p:nvPr>
        </p:nvSpPr>
        <p:spPr>
          <a:xfrm>
            <a:off x="464573" y="2369574"/>
            <a:ext cx="10515600" cy="3807389"/>
          </a:xfrm>
          <a:noFill/>
        </p:spPr>
        <p:txBody>
          <a:bodyPr/>
          <a:lstStyle>
            <a:lvl1pPr marL="0" indent="0">
              <a:buNone/>
              <a:defRPr baseline="0"/>
            </a:lvl1pPr>
          </a:lstStyle>
          <a:p>
            <a:pPr lvl="0"/>
            <a:r>
              <a:rPr lang="en-GB"/>
              <a:t>Master text Arial 28pt</a:t>
            </a:r>
          </a:p>
          <a:p>
            <a:pPr lvl="1"/>
            <a:r>
              <a:rPr lang="en-GB"/>
              <a:t>Second level Arial 24pt</a:t>
            </a:r>
          </a:p>
          <a:p>
            <a:pPr lvl="2"/>
            <a:r>
              <a:rPr lang="en-GB"/>
              <a:t>Third level Arial 20pt</a:t>
            </a:r>
          </a:p>
          <a:p>
            <a:pPr lvl="3"/>
            <a:r>
              <a:rPr lang="en-GB"/>
              <a:t>Fourth level Arial 18pt</a:t>
            </a:r>
          </a:p>
          <a:p>
            <a:pPr lvl="4"/>
            <a:r>
              <a:rPr lang="en-GB"/>
              <a:t>Fifth level Arial 18pt</a:t>
            </a:r>
          </a:p>
        </p:txBody>
      </p:sp>
      <p:graphicFrame>
        <p:nvGraphicFramePr>
          <p:cNvPr id="4" name="Table 4">
            <a:extLst>
              <a:ext uri="{FF2B5EF4-FFF2-40B4-BE49-F238E27FC236}">
                <a16:creationId xmlns:a16="http://schemas.microsoft.com/office/drawing/2014/main" id="{6BC8CEC5-3827-46EE-8BEA-4F16E0243C6E}"/>
              </a:ext>
            </a:extLst>
          </p:cNvPr>
          <p:cNvGraphicFramePr>
            <a:graphicFrameLocks noGrp="1"/>
          </p:cNvGraphicFramePr>
          <p:nvPr userDrawn="1">
            <p:extLst>
              <p:ext uri="{D42A27DB-BD31-4B8C-83A1-F6EECF244321}">
                <p14:modId xmlns:p14="http://schemas.microsoft.com/office/powerpoint/2010/main" val="1329214374"/>
              </p:ext>
            </p:extLst>
          </p:nvPr>
        </p:nvGraphicFramePr>
        <p:xfrm>
          <a:off x="464573" y="4728578"/>
          <a:ext cx="7319012" cy="1112520"/>
        </p:xfrm>
        <a:graphic>
          <a:graphicData uri="http://schemas.openxmlformats.org/drawingml/2006/table">
            <a:tbl>
              <a:tblPr firstRow="1" bandRow="1">
                <a:tableStyleId>{69012ECD-51FC-41F1-AA8D-1B2483CD663E}</a:tableStyleId>
              </a:tblPr>
              <a:tblGrid>
                <a:gridCol w="1829753">
                  <a:extLst>
                    <a:ext uri="{9D8B030D-6E8A-4147-A177-3AD203B41FA5}">
                      <a16:colId xmlns:a16="http://schemas.microsoft.com/office/drawing/2014/main" val="215339676"/>
                    </a:ext>
                  </a:extLst>
                </a:gridCol>
                <a:gridCol w="1829753">
                  <a:extLst>
                    <a:ext uri="{9D8B030D-6E8A-4147-A177-3AD203B41FA5}">
                      <a16:colId xmlns:a16="http://schemas.microsoft.com/office/drawing/2014/main" val="2362435220"/>
                    </a:ext>
                  </a:extLst>
                </a:gridCol>
                <a:gridCol w="1829753">
                  <a:extLst>
                    <a:ext uri="{9D8B030D-6E8A-4147-A177-3AD203B41FA5}">
                      <a16:colId xmlns:a16="http://schemas.microsoft.com/office/drawing/2014/main" val="1733039016"/>
                    </a:ext>
                  </a:extLst>
                </a:gridCol>
                <a:gridCol w="1829753">
                  <a:extLst>
                    <a:ext uri="{9D8B030D-6E8A-4147-A177-3AD203B41FA5}">
                      <a16:colId xmlns:a16="http://schemas.microsoft.com/office/drawing/2014/main" val="3806425770"/>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Table header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Table header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Table header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Table header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173298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7788941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4772600"/>
                  </a:ext>
                </a:extLst>
              </a:tr>
            </a:tbl>
          </a:graphicData>
        </a:graphic>
      </p:graphicFrame>
    </p:spTree>
    <p:extLst>
      <p:ext uri="{BB962C8B-B14F-4D97-AF65-F5344CB8AC3E}">
        <p14:creationId xmlns:p14="http://schemas.microsoft.com/office/powerpoint/2010/main" val="34466815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Master title Arial Bold 44pt</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Master text Arial 28pt</a:t>
            </a:r>
          </a:p>
          <a:p>
            <a:pPr lvl="1"/>
            <a:r>
              <a:rPr lang="en-GB"/>
              <a:t>Second level Arial 24pt</a:t>
            </a:r>
          </a:p>
          <a:p>
            <a:pPr lvl="2"/>
            <a:r>
              <a:rPr lang="en-GB"/>
              <a:t>Third level Arial 20pt</a:t>
            </a:r>
          </a:p>
          <a:p>
            <a:pPr lvl="3"/>
            <a:r>
              <a:rPr lang="en-GB"/>
              <a:t>Fourth level Arial 18pt</a:t>
            </a:r>
          </a:p>
          <a:p>
            <a:pPr lvl="4"/>
            <a:r>
              <a:rPr lang="en-GB"/>
              <a:t>Fifth level Arial 18pt</a:t>
            </a:r>
          </a:p>
        </p:txBody>
      </p:sp>
      <p:sp>
        <p:nvSpPr>
          <p:cNvPr id="7" name="TextBox 6"/>
          <p:cNvSpPr txBox="1"/>
          <p:nvPr>
            <p:extLst>
              <p:ext uri="{1162E1C5-73C7-4A58-AE30-91384D911F3F}">
                <p184:classification xmlns:p184="http://schemas.microsoft.com/office/powerpoint/2018/4/main" val="ftr"/>
              </p:ext>
            </p:extLst>
          </p:nvPr>
        </p:nvSpPr>
        <p:spPr>
          <a:xfrm>
            <a:off x="5557838" y="6642100"/>
            <a:ext cx="1104900" cy="152400"/>
          </a:xfrm>
          <a:prstGeom prst="rect">
            <a:avLst/>
          </a:prstGeom>
        </p:spPr>
        <p:txBody>
          <a:bodyPr horzOverflow="overflow" lIns="0" tIns="0" rIns="0" bIns="0">
            <a:spAutoFit/>
          </a:bodyPr>
          <a:lstStyle/>
          <a:p>
            <a:pPr algn="l"/>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OFFICIAL - SENSITIVE</a:t>
            </a:r>
          </a:p>
        </p:txBody>
      </p:sp>
    </p:spTree>
    <p:extLst>
      <p:ext uri="{BB962C8B-B14F-4D97-AF65-F5344CB8AC3E}">
        <p14:creationId xmlns:p14="http://schemas.microsoft.com/office/powerpoint/2010/main" val="11572466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b="1" kern="1200">
          <a:solidFill>
            <a:srgbClr val="005489"/>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png"/><Relationship Id="rId7" Type="http://schemas.openxmlformats.org/officeDocument/2006/relationships/image" Target="../media/image6.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help-for-early-years-providers.education.gov.uk/support-for-practitioners/send-assessment"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view.officeapps.live.com/op/view.aspx?src=https%3A%2F%2Fcyps.northyorks.gov.uk%2Fsites%2Fdefault%2Ffiles%2FSEND%2FSEND%2520Hubs%2FSEND%2520-%2520Hub%2520Referral%2520Form.docx&amp;wdOrigin=BROWSELINK" TargetMode="External"/><Relationship Id="rId2" Type="http://schemas.openxmlformats.org/officeDocument/2006/relationships/hyperlink" Target="https://cyps.northyorks.gov.uk/send-hubs?msclkid=8632b019d05e11ec883859f2a87f92da"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mailto:Tracy.johnson-hughes@northyorks.gov.uk" TargetMode="External"/><Relationship Id="rId2" Type="http://schemas.openxmlformats.org/officeDocument/2006/relationships/hyperlink" Target="mailto:Stacey.gould@northyorks.gov.uk" TargetMode="External"/><Relationship Id="rId1" Type="http://schemas.openxmlformats.org/officeDocument/2006/relationships/slideLayout" Target="../slideLayouts/slideLayout2.xml"/><Relationship Id="rId6" Type="http://schemas.openxmlformats.org/officeDocument/2006/relationships/hyperlink" Target="mailto:Elizabeth.fawcett@northyorks.gov.uk" TargetMode="External"/><Relationship Id="rId5" Type="http://schemas.openxmlformats.org/officeDocument/2006/relationships/hyperlink" Target="mailto:lynne.kilford@northyorks.gov.uk" TargetMode="External"/><Relationship Id="rId4" Type="http://schemas.openxmlformats.org/officeDocument/2006/relationships/hyperlink" Target="mailto:lorayne.farrington@northyorks.gov.uk"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localityboardsnorthyorks.co.uk/" TargetMode="External"/><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https://localityboardsnorthyorks.co.uk/sandcastles-play-therapy/"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eur02.safelinks.protection.outlook.com/?url=https%3A%2F%2Fcustomervoice.microsoft.com%2FPages%2FResponsePage.aspx%3Fid%3DtM8A_0RGPkqFmV1DXoOj23Y2TemtqQdKul-LKH5eWmBUMTlQMUROWkcxOTRQU0dGTkk4MFczWDk5Ui4u&amp;data=05%7C02%7CStacey.Gould%40northyorks.gov.uk%7Cec269acfd3b44ea2a3e708dca630705f%7Cad3d9c73983044a1b487e1055441c70e%7C0%7C0%7C638567974199236063%7CUnknown%7CTWFpbGZsb3d8eyJWIjoiMC4wLjAwMDAiLCJQIjoiV2luMzIiLCJBTiI6Ik1haWwiLCJXVCI6Mn0%3D%7C0%7C%7C%7C&amp;sdata=WQMGHl1Ws4pwwto6IgypLEfUQ2gf%2FnMCb%2F1K1JyiYOI%3D&amp;reserved=0" TargetMode="External"/><Relationship Id="rId2" Type="http://schemas.openxmlformats.org/officeDocument/2006/relationships/image" Target="../media/image51.png"/><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hyperlink" Target="https://eur02.safelinks.protection.outlook.com/?url=https%3A%2F%2Fthesleepcharity.org.uk%2Fnational-sleep-helpline%2F&amp;data=05%7C02%7CStacey.Gould%40northyorks.gov.uk%7Cec269acfd3b44ea2a3e708dca630705f%7Cad3d9c73983044a1b487e1055441c70e%7C0%7C0%7C638567974199246837%7CUnknown%7CTWFpbGZsb3d8eyJWIjoiMC4wLjAwMDAiLCJQIjoiV2luMzIiLCJBTiI6Ik1haWwiLCJXVCI6Mn0%3D%7C0%7C%7C%7C&amp;sdata=WpUr5jRdeskEdhaw%2Bwez2qUr5fsz%2F%2FCbmp8ikEbkiG0%3D&amp;reserved=0"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dingley.org.uk/dingleys-promise-training/early-years-inclusion-programme/" TargetMode="External"/><Relationship Id="rId7" Type="http://schemas.openxmlformats.org/officeDocument/2006/relationships/image" Target="../media/image5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42.xml.rels><?xml version="1.0" encoding="UTF-8" standalone="yes"?>
<Relationships xmlns="http://schemas.openxmlformats.org/package/2006/relationships"><Relationship Id="rId3" Type="http://schemas.openxmlformats.org/officeDocument/2006/relationships/hyperlink" Target="https://www.surveymonkey.com/r/K5K7NP7" TargetMode="External"/><Relationship Id="rId2" Type="http://schemas.openxmlformats.org/officeDocument/2006/relationships/hyperlink" Target="https://www.surveymonkey.com/r/YTFMQ8B"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inourplace.co.uk/" TargetMode="Externa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4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hyperlink" Target="mailto:sph@childhaven.n-yorks.sch.uk"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https://www.annafreud.org/services/services-for-children-and-young-people/for-under-fives/early-years-in-mind/" TargetMode="Externa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46.xml.rels><?xml version="1.0" encoding="UTF-8" standalone="yes"?>
<Relationships xmlns="http://schemas.openxmlformats.org/package/2006/relationships"><Relationship Id="rId3" Type="http://schemas.openxmlformats.org/officeDocument/2006/relationships/hyperlink" Target="https://educationendowmentfoundation.org.uk/support-for-schools/evidence-for-the-early-years/early-years-evidence-store" TargetMode="External"/><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mailto:lynne.kilford@northyorks.gov.uk"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830DC8-8CB0-4304-98AF-96D75BC44614}"/>
              </a:ext>
            </a:extLst>
          </p:cNvPr>
          <p:cNvSpPr>
            <a:spLocks noGrp="1"/>
          </p:cNvSpPr>
          <p:nvPr>
            <p:ph type="ctrTitle"/>
          </p:nvPr>
        </p:nvSpPr>
        <p:spPr/>
        <p:txBody>
          <a:bodyPr/>
          <a:lstStyle/>
          <a:p>
            <a:r>
              <a:rPr lang="en-GB"/>
              <a:t>Early Years SENCO Network</a:t>
            </a:r>
          </a:p>
        </p:txBody>
      </p:sp>
      <p:sp>
        <p:nvSpPr>
          <p:cNvPr id="5" name="Subtitle 4">
            <a:extLst>
              <a:ext uri="{FF2B5EF4-FFF2-40B4-BE49-F238E27FC236}">
                <a16:creationId xmlns:a16="http://schemas.microsoft.com/office/drawing/2014/main" id="{9FDA7029-5216-4A9B-A854-D8C00040A3BA}"/>
              </a:ext>
            </a:extLst>
          </p:cNvPr>
          <p:cNvSpPr>
            <a:spLocks noGrp="1"/>
          </p:cNvSpPr>
          <p:nvPr>
            <p:ph type="subTitle" idx="1"/>
          </p:nvPr>
        </p:nvSpPr>
        <p:spPr/>
        <p:txBody>
          <a:bodyPr vert="horz" lIns="91440" tIns="45720" rIns="91440" bIns="45720" rtlCol="0" anchor="t">
            <a:normAutofit fontScale="92500" lnSpcReduction="10000"/>
          </a:bodyPr>
          <a:lstStyle/>
          <a:p>
            <a:r>
              <a:rPr lang="en-GB">
                <a:latin typeface="Arial"/>
                <a:cs typeface="Arial"/>
              </a:rPr>
              <a:t>9</a:t>
            </a:r>
            <a:r>
              <a:rPr lang="en-GB" baseline="30000">
                <a:latin typeface="Arial"/>
                <a:cs typeface="Arial"/>
              </a:rPr>
              <a:t>th </a:t>
            </a:r>
            <a:r>
              <a:rPr lang="en-GB">
                <a:latin typeface="Arial"/>
                <a:cs typeface="Arial"/>
              </a:rPr>
              <a:t>October 2024</a:t>
            </a:r>
          </a:p>
          <a:p>
            <a:endParaRPr lang="en-GB"/>
          </a:p>
        </p:txBody>
      </p:sp>
      <p:sp>
        <p:nvSpPr>
          <p:cNvPr id="3" name="Star: 5 Points 2">
            <a:extLst>
              <a:ext uri="{FF2B5EF4-FFF2-40B4-BE49-F238E27FC236}">
                <a16:creationId xmlns:a16="http://schemas.microsoft.com/office/drawing/2014/main" id="{24592345-9E0A-61D0-655B-C991C57D4477}"/>
              </a:ext>
            </a:extLst>
          </p:cNvPr>
          <p:cNvSpPr/>
          <p:nvPr/>
        </p:nvSpPr>
        <p:spPr>
          <a:xfrm>
            <a:off x="11782473" y="6501343"/>
            <a:ext cx="240730" cy="210639"/>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1413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p:cNvSpPr>
            <a:spLocks noGrp="1"/>
          </p:cNvSpPr>
          <p:nvPr>
            <p:ph type="title"/>
          </p:nvPr>
        </p:nvSpPr>
        <p:spPr>
          <a:xfrm>
            <a:off x="640080" y="1243013"/>
            <a:ext cx="3855720" cy="4371974"/>
          </a:xfrm>
        </p:spPr>
        <p:txBody>
          <a:bodyPr>
            <a:normAutofit/>
          </a:bodyPr>
          <a:lstStyle/>
          <a:p>
            <a:r>
              <a:rPr lang="en-GB" sz="3600">
                <a:solidFill>
                  <a:schemeClr val="tx2"/>
                </a:solidFill>
              </a:rPr>
              <a:t>Agenda</a:t>
            </a:r>
          </a:p>
        </p:txBody>
      </p:sp>
      <p:sp>
        <p:nvSpPr>
          <p:cNvPr id="3" name="Content Placeholder 2"/>
          <p:cNvSpPr>
            <a:spLocks noGrp="1"/>
          </p:cNvSpPr>
          <p:nvPr>
            <p:ph idx="1"/>
          </p:nvPr>
        </p:nvSpPr>
        <p:spPr>
          <a:xfrm>
            <a:off x="5229387" y="804672"/>
            <a:ext cx="6164037" cy="5230368"/>
          </a:xfrm>
        </p:spPr>
        <p:txBody>
          <a:bodyPr vert="horz" lIns="91440" tIns="45720" rIns="91440" bIns="45720" rtlCol="0" anchor="ctr">
            <a:normAutofit/>
          </a:bodyPr>
          <a:lstStyle/>
          <a:p>
            <a:pPr marL="457200" indent="-457200">
              <a:buFont typeface="Calibri" panose="020B0604020202020204" pitchFamily="34" charset="0"/>
              <a:buChar char="-"/>
            </a:pPr>
            <a:r>
              <a:rPr lang="en-GB" sz="1500" dirty="0">
                <a:solidFill>
                  <a:srgbClr val="005489"/>
                </a:solidFill>
                <a:latin typeface="Arial"/>
                <a:cs typeface="Arial"/>
              </a:rPr>
              <a:t>Wrap around childcare – Elizabeth Roberts</a:t>
            </a:r>
          </a:p>
          <a:p>
            <a:pPr marL="457200" indent="-457200">
              <a:buFont typeface="Calibri" panose="020B0604020202020204" pitchFamily="34" charset="0"/>
              <a:buChar char="-"/>
            </a:pPr>
            <a:r>
              <a:rPr lang="en-GB" sz="1500" dirty="0">
                <a:solidFill>
                  <a:srgbClr val="005489"/>
                </a:solidFill>
                <a:latin typeface="Arial"/>
                <a:cs typeface="Arial"/>
              </a:rPr>
              <a:t>Fine motor development</a:t>
            </a:r>
          </a:p>
          <a:p>
            <a:pPr marL="457200" indent="-457200">
              <a:buFont typeface="Calibri" panose="020B0604020202020204" pitchFamily="34" charset="0"/>
              <a:buChar char="-"/>
            </a:pPr>
            <a:r>
              <a:rPr lang="en-GB" sz="1500" dirty="0">
                <a:solidFill>
                  <a:srgbClr val="005489"/>
                </a:solidFill>
                <a:latin typeface="Arial"/>
                <a:cs typeface="Arial"/>
              </a:rPr>
              <a:t>SEND Assessment Guidance and resources. </a:t>
            </a:r>
          </a:p>
          <a:p>
            <a:pPr marL="457200" indent="-457200">
              <a:buFont typeface="Calibri,Sans-Serif" panose="020B0604020202020204" pitchFamily="34" charset="0"/>
              <a:buChar char="-"/>
            </a:pPr>
            <a:r>
              <a:rPr lang="en-GB" sz="1500" dirty="0">
                <a:solidFill>
                  <a:srgbClr val="005489"/>
                </a:solidFill>
                <a:latin typeface="Arial"/>
                <a:cs typeface="Arial"/>
              </a:rPr>
              <a:t>How the SEND Hub can support you and what a good referral should include. </a:t>
            </a:r>
            <a:endParaRPr lang="en-US" sz="1500" dirty="0">
              <a:solidFill>
                <a:srgbClr val="000000"/>
              </a:solidFill>
              <a:latin typeface="Arial"/>
              <a:cs typeface="Arial"/>
            </a:endParaRPr>
          </a:p>
          <a:p>
            <a:pPr marL="457200" indent="-457200">
              <a:buFont typeface="Calibri" panose="020B0604020202020204" pitchFamily="34" charset="0"/>
              <a:buChar char="-"/>
            </a:pPr>
            <a:r>
              <a:rPr lang="en-GB" sz="1500" dirty="0">
                <a:solidFill>
                  <a:srgbClr val="005489"/>
                </a:solidFill>
                <a:latin typeface="Arial"/>
                <a:cs typeface="Arial"/>
              </a:rPr>
              <a:t>Locality Board Updates – verbo, sandcastles</a:t>
            </a:r>
          </a:p>
          <a:p>
            <a:pPr marL="457200" indent="-457200">
              <a:buFont typeface="Calibri" panose="020B0604020202020204" pitchFamily="34" charset="0"/>
              <a:buChar char="-"/>
            </a:pPr>
            <a:r>
              <a:rPr lang="en-GB" sz="1500" dirty="0">
                <a:solidFill>
                  <a:srgbClr val="005489"/>
                </a:solidFill>
                <a:latin typeface="Arial"/>
                <a:cs typeface="Arial"/>
              </a:rPr>
              <a:t>Resources available to support Early Years. </a:t>
            </a:r>
            <a:endParaRPr lang="en-GB" sz="1500" dirty="0">
              <a:solidFill>
                <a:srgbClr val="005489"/>
              </a:solidFill>
            </a:endParaRPr>
          </a:p>
        </p:txBody>
      </p:sp>
      <p:pic>
        <p:nvPicPr>
          <p:cNvPr id="4" name="Picture 3" descr="A logo for a company&#10;&#10;Description automatically generated">
            <a:extLst>
              <a:ext uri="{FF2B5EF4-FFF2-40B4-BE49-F238E27FC236}">
                <a16:creationId xmlns:a16="http://schemas.microsoft.com/office/drawing/2014/main" id="{19E8DD04-A864-A265-B295-1017C2D527EB}"/>
              </a:ext>
            </a:extLst>
          </p:cNvPr>
          <p:cNvPicPr>
            <a:picLocks noChangeAspect="1"/>
          </p:cNvPicPr>
          <p:nvPr/>
        </p:nvPicPr>
        <p:blipFill>
          <a:blip r:embed="rId2"/>
          <a:stretch>
            <a:fillRect/>
          </a:stretch>
        </p:blipFill>
        <p:spPr>
          <a:xfrm>
            <a:off x="9773653" y="5645317"/>
            <a:ext cx="1828800" cy="781050"/>
          </a:xfrm>
          <a:prstGeom prst="rect">
            <a:avLst/>
          </a:prstGeom>
        </p:spPr>
      </p:pic>
      <p:sp>
        <p:nvSpPr>
          <p:cNvPr id="6" name="Star: 5 Points 5">
            <a:extLst>
              <a:ext uri="{FF2B5EF4-FFF2-40B4-BE49-F238E27FC236}">
                <a16:creationId xmlns:a16="http://schemas.microsoft.com/office/drawing/2014/main" id="{B39D71A3-25E3-AE13-33AD-9ED087F37BEF}"/>
              </a:ext>
            </a:extLst>
          </p:cNvPr>
          <p:cNvSpPr/>
          <p:nvPr/>
        </p:nvSpPr>
        <p:spPr>
          <a:xfrm>
            <a:off x="11782473" y="6501343"/>
            <a:ext cx="240730" cy="210639"/>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4855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A50B9-CFB3-1FB9-3D58-D21536AC3557}"/>
              </a:ext>
            </a:extLst>
          </p:cNvPr>
          <p:cNvSpPr>
            <a:spLocks noGrp="1"/>
          </p:cNvSpPr>
          <p:nvPr>
            <p:ph type="ctrTitle"/>
          </p:nvPr>
        </p:nvSpPr>
        <p:spPr>
          <a:xfrm>
            <a:off x="3902803" y="0"/>
            <a:ext cx="8707773" cy="2407640"/>
          </a:xfrm>
        </p:spPr>
        <p:txBody>
          <a:bodyPr>
            <a:normAutofit fontScale="90000"/>
          </a:bodyPr>
          <a:lstStyle/>
          <a:p>
            <a:br>
              <a:rPr lang="en-GB">
                <a:latin typeface="Arial"/>
                <a:cs typeface="Arial"/>
              </a:rPr>
            </a:br>
            <a:br>
              <a:rPr lang="en-GB">
                <a:latin typeface="Arial"/>
                <a:cs typeface="Arial"/>
              </a:rPr>
            </a:br>
            <a:br>
              <a:rPr lang="en-GB">
                <a:latin typeface="Arial" panose="020B0604020202020204" pitchFamily="34" charset="0"/>
                <a:cs typeface="Arial" panose="020B0604020202020204" pitchFamily="34" charset="0"/>
              </a:rPr>
            </a:br>
            <a:endParaRPr lang="en-GB">
              <a:solidFill>
                <a:schemeClr val="accent1">
                  <a:lumMod val="75000"/>
                </a:schemeClr>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8623AA12-8FD3-B020-EB60-2FC9E73C073E}"/>
              </a:ext>
            </a:extLst>
          </p:cNvPr>
          <p:cNvSpPr>
            <a:spLocks noGrp="1"/>
          </p:cNvSpPr>
          <p:nvPr>
            <p:ph type="subTitle" idx="1"/>
          </p:nvPr>
        </p:nvSpPr>
        <p:spPr>
          <a:xfrm>
            <a:off x="1460205" y="2279661"/>
            <a:ext cx="9692081" cy="2409405"/>
          </a:xfrm>
        </p:spPr>
        <p:txBody>
          <a:bodyPr vert="horz" lIns="91440" tIns="45720" rIns="91440" bIns="45720" rtlCol="0" anchor="t">
            <a:noAutofit/>
          </a:bodyPr>
          <a:lstStyle/>
          <a:p>
            <a:pPr algn="l"/>
            <a:r>
              <a:rPr lang="en-GB" sz="4800" b="1">
                <a:solidFill>
                  <a:schemeClr val="accent1"/>
                </a:solidFill>
                <a:latin typeface="Arial"/>
                <a:cs typeface="Arial"/>
              </a:rPr>
              <a:t>Autumn Term SENCo Network </a:t>
            </a:r>
          </a:p>
          <a:p>
            <a:pPr algn="l"/>
            <a:r>
              <a:rPr lang="en-GB" sz="4800">
                <a:solidFill>
                  <a:schemeClr val="accent1"/>
                </a:solidFill>
                <a:latin typeface="Arial"/>
                <a:cs typeface="Arial"/>
              </a:rPr>
              <a:t>Meeting the needs of children with SEND in wraparound childcare</a:t>
            </a:r>
          </a:p>
        </p:txBody>
      </p:sp>
      <p:sp>
        <p:nvSpPr>
          <p:cNvPr id="4" name="TextBox 3">
            <a:extLst>
              <a:ext uri="{FF2B5EF4-FFF2-40B4-BE49-F238E27FC236}">
                <a16:creationId xmlns:a16="http://schemas.microsoft.com/office/drawing/2014/main" id="{363223B3-E44B-0D37-93BF-CC786E7FA990}"/>
              </a:ext>
            </a:extLst>
          </p:cNvPr>
          <p:cNvSpPr txBox="1"/>
          <p:nvPr/>
        </p:nvSpPr>
        <p:spPr>
          <a:xfrm>
            <a:off x="2527670" y="5431482"/>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Elizabeth Roberts</a:t>
            </a:r>
            <a:endParaRPr lang="en-US"/>
          </a:p>
        </p:txBody>
      </p:sp>
    </p:spTree>
    <p:extLst>
      <p:ext uri="{BB962C8B-B14F-4D97-AF65-F5344CB8AC3E}">
        <p14:creationId xmlns:p14="http://schemas.microsoft.com/office/powerpoint/2010/main" val="3444338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78A65-14B2-AC4B-26E3-DA6A96066076}"/>
              </a:ext>
            </a:extLst>
          </p:cNvPr>
          <p:cNvSpPr>
            <a:spLocks noGrp="1"/>
          </p:cNvSpPr>
          <p:nvPr>
            <p:ph type="title"/>
          </p:nvPr>
        </p:nvSpPr>
        <p:spPr>
          <a:xfrm>
            <a:off x="838200" y="324028"/>
            <a:ext cx="10515600" cy="1638336"/>
          </a:xfrm>
        </p:spPr>
        <p:txBody>
          <a:bodyPr>
            <a:normAutofit/>
          </a:bodyPr>
          <a:lstStyle/>
          <a:p>
            <a:pPr algn="ctr"/>
            <a:r>
              <a:rPr lang="en-GB"/>
              <a:t>Wraparound Childcare Guidance for Schools and Trusts</a:t>
            </a:r>
          </a:p>
        </p:txBody>
      </p:sp>
      <p:sp>
        <p:nvSpPr>
          <p:cNvPr id="3" name="Content Placeholder 2">
            <a:extLst>
              <a:ext uri="{FF2B5EF4-FFF2-40B4-BE49-F238E27FC236}">
                <a16:creationId xmlns:a16="http://schemas.microsoft.com/office/drawing/2014/main" id="{DD77B9A0-5056-23FA-CE89-4E04C7DA5EC2}"/>
              </a:ext>
            </a:extLst>
          </p:cNvPr>
          <p:cNvSpPr>
            <a:spLocks noGrp="1"/>
          </p:cNvSpPr>
          <p:nvPr>
            <p:ph idx="1"/>
          </p:nvPr>
        </p:nvSpPr>
        <p:spPr>
          <a:xfrm>
            <a:off x="939508" y="1962365"/>
            <a:ext cx="5907859" cy="4089114"/>
          </a:xfrm>
          <a:solidFill>
            <a:schemeClr val="accent1"/>
          </a:solidFill>
        </p:spPr>
        <p:txBody>
          <a:bodyPr vert="horz" lIns="91440" tIns="45720" rIns="91440" bIns="45720" rtlCol="0" anchor="t">
            <a:normAutofit/>
          </a:bodyPr>
          <a:lstStyle/>
          <a:p>
            <a:r>
              <a:rPr lang="en-GB">
                <a:solidFill>
                  <a:schemeClr val="bg1"/>
                </a:solidFill>
              </a:rPr>
              <a:t>All wraparound providers, including schools and trusts, should make wraparound inclusive and accessible for all children. This includes children with special education needs and disabilities and children considered vulnerable.</a:t>
            </a:r>
          </a:p>
          <a:p>
            <a:endParaRPr lang="en-GB">
              <a:solidFill>
                <a:schemeClr val="bg1"/>
              </a:solidFill>
            </a:endParaRPr>
          </a:p>
          <a:p>
            <a:r>
              <a:rPr lang="en-GB" sz="1800" i="1">
                <a:solidFill>
                  <a:schemeClr val="bg1"/>
                </a:solidFill>
              </a:rPr>
              <a:t>Wraparound Childcare: guidance for schools and trusts in England p22-23</a:t>
            </a:r>
          </a:p>
        </p:txBody>
      </p:sp>
      <p:pic>
        <p:nvPicPr>
          <p:cNvPr id="1026" name="Picture 2" descr="Wraparound childcare : guidance for schools and trusts in England :  February 2024 - Digital Education Resource Archive (DERA)">
            <a:extLst>
              <a:ext uri="{FF2B5EF4-FFF2-40B4-BE49-F238E27FC236}">
                <a16:creationId xmlns:a16="http://schemas.microsoft.com/office/drawing/2014/main" id="{D2A89AC4-1AB4-9327-C67F-D9563C89AE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8939" y="2304158"/>
            <a:ext cx="2648107" cy="3747321"/>
          </a:xfrm>
          <a:prstGeom prst="rect">
            <a:avLst/>
          </a:prstGeom>
          <a:noFill/>
          <a:ln w="158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8628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4324D-3C38-3D0E-5D25-6C3541559CC0}"/>
              </a:ext>
            </a:extLst>
          </p:cNvPr>
          <p:cNvSpPr>
            <a:spLocks noGrp="1"/>
          </p:cNvSpPr>
          <p:nvPr>
            <p:ph type="title"/>
          </p:nvPr>
        </p:nvSpPr>
        <p:spPr>
          <a:xfrm>
            <a:off x="464573" y="576568"/>
            <a:ext cx="10515600" cy="707462"/>
          </a:xfrm>
        </p:spPr>
        <p:txBody>
          <a:bodyPr/>
          <a:lstStyle/>
          <a:p>
            <a:r>
              <a:rPr lang="en-GB"/>
              <a:t>What does the Equality Act 2010 say?</a:t>
            </a:r>
          </a:p>
        </p:txBody>
      </p:sp>
      <p:sp>
        <p:nvSpPr>
          <p:cNvPr id="4" name="Content Placeholder 2">
            <a:extLst>
              <a:ext uri="{FF2B5EF4-FFF2-40B4-BE49-F238E27FC236}">
                <a16:creationId xmlns:a16="http://schemas.microsoft.com/office/drawing/2014/main" id="{685CD4E5-012F-56B4-8BF2-1888CAC9A1C8}"/>
              </a:ext>
            </a:extLst>
          </p:cNvPr>
          <p:cNvSpPr>
            <a:spLocks noGrp="1"/>
          </p:cNvSpPr>
          <p:nvPr>
            <p:ph idx="1"/>
          </p:nvPr>
        </p:nvSpPr>
        <p:spPr>
          <a:xfrm>
            <a:off x="465138" y="1562100"/>
            <a:ext cx="10515600" cy="4614863"/>
          </a:xfrm>
        </p:spPr>
        <p:txBody>
          <a:bodyPr/>
          <a:lstStyle/>
          <a:p>
            <a:r>
              <a:rPr lang="en-GB">
                <a:solidFill>
                  <a:schemeClr val="accent1"/>
                </a:solidFill>
              </a:rPr>
              <a:t>Under the Equality Act 2010, you must make reasonable adjustments for children with disabilities.</a:t>
            </a:r>
          </a:p>
          <a:p>
            <a:endParaRPr lang="en-GB">
              <a:solidFill>
                <a:schemeClr val="accent1"/>
              </a:solidFill>
            </a:endParaRPr>
          </a:p>
          <a:p>
            <a:r>
              <a:rPr lang="en-GB">
                <a:solidFill>
                  <a:schemeClr val="accent1"/>
                </a:solidFill>
              </a:rPr>
              <a:t>If a child with disabilities needs a reasonable adjustment to attend wraparound, childcare providers must pay for it, not parents.</a:t>
            </a:r>
          </a:p>
        </p:txBody>
      </p:sp>
    </p:spTree>
    <p:extLst>
      <p:ext uri="{BB962C8B-B14F-4D97-AF65-F5344CB8AC3E}">
        <p14:creationId xmlns:p14="http://schemas.microsoft.com/office/powerpoint/2010/main" val="2325312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4324D-3C38-3D0E-5D25-6C3541559CC0}"/>
              </a:ext>
            </a:extLst>
          </p:cNvPr>
          <p:cNvSpPr>
            <a:spLocks noGrp="1"/>
          </p:cNvSpPr>
          <p:nvPr>
            <p:ph type="title"/>
          </p:nvPr>
        </p:nvSpPr>
        <p:spPr>
          <a:xfrm>
            <a:off x="464573" y="576568"/>
            <a:ext cx="10515600" cy="985532"/>
          </a:xfrm>
        </p:spPr>
        <p:txBody>
          <a:bodyPr>
            <a:normAutofit fontScale="90000"/>
          </a:bodyPr>
          <a:lstStyle/>
          <a:p>
            <a:r>
              <a:rPr lang="en-GB"/>
              <a:t>When deciding whether an adjustment is reasonable, you may wish to consider:</a:t>
            </a:r>
          </a:p>
        </p:txBody>
      </p:sp>
      <p:sp>
        <p:nvSpPr>
          <p:cNvPr id="4" name="Content Placeholder 2">
            <a:extLst>
              <a:ext uri="{FF2B5EF4-FFF2-40B4-BE49-F238E27FC236}">
                <a16:creationId xmlns:a16="http://schemas.microsoft.com/office/drawing/2014/main" id="{685CD4E5-012F-56B4-8BF2-1888CAC9A1C8}"/>
              </a:ext>
            </a:extLst>
          </p:cNvPr>
          <p:cNvSpPr>
            <a:spLocks noGrp="1"/>
          </p:cNvSpPr>
          <p:nvPr>
            <p:ph idx="1"/>
          </p:nvPr>
        </p:nvSpPr>
        <p:spPr>
          <a:xfrm>
            <a:off x="464573" y="1973067"/>
            <a:ext cx="10515600" cy="2229064"/>
          </a:xfrm>
        </p:spPr>
        <p:txBody>
          <a:bodyPr/>
          <a:lstStyle/>
          <a:p>
            <a:pPr marL="457200" indent="-457200">
              <a:buFont typeface="Arial" panose="020B0604020202020204" pitchFamily="34" charset="0"/>
              <a:buChar char="•"/>
            </a:pPr>
            <a:r>
              <a:rPr lang="en-GB">
                <a:solidFill>
                  <a:schemeClr val="accent1"/>
                </a:solidFill>
              </a:rPr>
              <a:t>whether the adjustment is essential in enabling a child equal access to the same provision as their peers</a:t>
            </a:r>
          </a:p>
          <a:p>
            <a:pPr marL="457200" indent="-457200">
              <a:buFont typeface="Arial" panose="020B0604020202020204" pitchFamily="34" charset="0"/>
              <a:buChar char="•"/>
            </a:pPr>
            <a:r>
              <a:rPr lang="en-GB">
                <a:solidFill>
                  <a:schemeClr val="accent1"/>
                </a:solidFill>
              </a:rPr>
              <a:t>its practicality</a:t>
            </a:r>
          </a:p>
          <a:p>
            <a:pPr marL="457200" indent="-457200">
              <a:buFont typeface="Arial" panose="020B0604020202020204" pitchFamily="34" charset="0"/>
              <a:buChar char="•"/>
            </a:pPr>
            <a:r>
              <a:rPr lang="en-GB">
                <a:solidFill>
                  <a:schemeClr val="accent1"/>
                </a:solidFill>
              </a:rPr>
              <a:t>the affordability of any one-off or ongoing costs</a:t>
            </a:r>
          </a:p>
        </p:txBody>
      </p:sp>
      <p:sp>
        <p:nvSpPr>
          <p:cNvPr id="6" name="TextBox 5">
            <a:extLst>
              <a:ext uri="{FF2B5EF4-FFF2-40B4-BE49-F238E27FC236}">
                <a16:creationId xmlns:a16="http://schemas.microsoft.com/office/drawing/2014/main" id="{49317197-6727-C41C-CEFB-ED8BCFD1F3BB}"/>
              </a:ext>
            </a:extLst>
          </p:cNvPr>
          <p:cNvSpPr txBox="1"/>
          <p:nvPr/>
        </p:nvSpPr>
        <p:spPr>
          <a:xfrm>
            <a:off x="636998" y="4202131"/>
            <a:ext cx="10757042" cy="1200329"/>
          </a:xfrm>
          <a:prstGeom prst="rect">
            <a:avLst/>
          </a:prstGeom>
          <a:solidFill>
            <a:schemeClr val="accent1"/>
          </a:solidFill>
        </p:spPr>
        <p:txBody>
          <a:bodyPr wrap="square" rtlCol="0">
            <a:spAutoFit/>
          </a:bodyPr>
          <a:lstStyle/>
          <a:p>
            <a:r>
              <a:rPr lang="en-GB" sz="2400">
                <a:solidFill>
                  <a:schemeClr val="bg1"/>
                </a:solidFill>
                <a:latin typeface="Arial" panose="020B0604020202020204" pitchFamily="34" charset="0"/>
                <a:cs typeface="Arial" panose="020B0604020202020204" pitchFamily="34" charset="0"/>
              </a:rPr>
              <a:t>Where adjustments are deemed unreasonable by the wraparound provider but are necessary in order for the child to access the provision, parents may be asked to cover the associated costs.</a:t>
            </a:r>
          </a:p>
        </p:txBody>
      </p:sp>
    </p:spTree>
    <p:extLst>
      <p:ext uri="{BB962C8B-B14F-4D97-AF65-F5344CB8AC3E}">
        <p14:creationId xmlns:p14="http://schemas.microsoft.com/office/powerpoint/2010/main" val="1943149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4324D-3C38-3D0E-5D25-6C3541559CC0}"/>
              </a:ext>
            </a:extLst>
          </p:cNvPr>
          <p:cNvSpPr>
            <a:spLocks noGrp="1"/>
          </p:cNvSpPr>
          <p:nvPr>
            <p:ph type="title"/>
          </p:nvPr>
        </p:nvSpPr>
        <p:spPr>
          <a:xfrm>
            <a:off x="464573" y="576568"/>
            <a:ext cx="10515600" cy="985532"/>
          </a:xfrm>
        </p:spPr>
        <p:txBody>
          <a:bodyPr>
            <a:normAutofit fontScale="90000"/>
          </a:bodyPr>
          <a:lstStyle/>
          <a:p>
            <a:r>
              <a:rPr lang="en-GB"/>
              <a:t>To make sure wraparound provision is inclusive, consider:</a:t>
            </a:r>
          </a:p>
        </p:txBody>
      </p:sp>
      <p:sp>
        <p:nvSpPr>
          <p:cNvPr id="4" name="Content Placeholder 2">
            <a:extLst>
              <a:ext uri="{FF2B5EF4-FFF2-40B4-BE49-F238E27FC236}">
                <a16:creationId xmlns:a16="http://schemas.microsoft.com/office/drawing/2014/main" id="{685CD4E5-012F-56B4-8BF2-1888CAC9A1C8}"/>
              </a:ext>
            </a:extLst>
          </p:cNvPr>
          <p:cNvSpPr>
            <a:spLocks noGrp="1"/>
          </p:cNvSpPr>
          <p:nvPr>
            <p:ph idx="1"/>
          </p:nvPr>
        </p:nvSpPr>
        <p:spPr>
          <a:xfrm>
            <a:off x="464573" y="1973066"/>
            <a:ext cx="10515600" cy="4530476"/>
          </a:xfrm>
        </p:spPr>
        <p:txBody>
          <a:bodyPr>
            <a:normAutofit/>
          </a:bodyPr>
          <a:lstStyle/>
          <a:p>
            <a:pPr marL="457200" indent="-457200">
              <a:buFont typeface="Arial" panose="020B0604020202020204" pitchFamily="34" charset="0"/>
              <a:buChar char="•"/>
            </a:pPr>
            <a:r>
              <a:rPr lang="en-GB">
                <a:solidFill>
                  <a:schemeClr val="accent1"/>
                </a:solidFill>
              </a:rPr>
              <a:t>Having an appropriate offer for children with SEND, including appropriate staff to child ratios</a:t>
            </a:r>
          </a:p>
          <a:p>
            <a:pPr marL="457200" indent="-457200">
              <a:buFont typeface="Arial" panose="020B0604020202020204" pitchFamily="34" charset="0"/>
              <a:buChar char="•"/>
            </a:pPr>
            <a:r>
              <a:rPr lang="en-GB">
                <a:solidFill>
                  <a:schemeClr val="accent1"/>
                </a:solidFill>
              </a:rPr>
              <a:t>Making sure all staff are appropriately trained to deliver high quality, accessible and inclusive provision</a:t>
            </a:r>
          </a:p>
          <a:p>
            <a:pPr marL="457200" indent="-457200">
              <a:buFont typeface="Arial" panose="020B0604020202020204" pitchFamily="34" charset="0"/>
              <a:buChar char="•"/>
            </a:pPr>
            <a:r>
              <a:rPr lang="en-GB">
                <a:solidFill>
                  <a:schemeClr val="accent1"/>
                </a:solidFill>
              </a:rPr>
              <a:t>Having a plan to ensure you can identify the needs of children with SEND </a:t>
            </a:r>
          </a:p>
          <a:p>
            <a:pPr marL="457200" indent="-457200">
              <a:buFont typeface="Arial" panose="020B0604020202020204" pitchFamily="34" charset="0"/>
              <a:buChar char="•"/>
            </a:pPr>
            <a:r>
              <a:rPr lang="en-GB">
                <a:solidFill>
                  <a:schemeClr val="accent1"/>
                </a:solidFill>
              </a:rPr>
              <a:t>Speaking to families regularly to understand individual needs and how these may change</a:t>
            </a:r>
          </a:p>
          <a:p>
            <a:pPr marL="457200" indent="-457200">
              <a:buFont typeface="Arial" panose="020B0604020202020204" pitchFamily="34" charset="0"/>
              <a:buChar char="•"/>
            </a:pPr>
            <a:r>
              <a:rPr lang="en-GB">
                <a:solidFill>
                  <a:schemeClr val="accent1"/>
                </a:solidFill>
              </a:rPr>
              <a:t>What transport arrangements may be necessary</a:t>
            </a:r>
          </a:p>
        </p:txBody>
      </p:sp>
    </p:spTree>
    <p:extLst>
      <p:ext uri="{BB962C8B-B14F-4D97-AF65-F5344CB8AC3E}">
        <p14:creationId xmlns:p14="http://schemas.microsoft.com/office/powerpoint/2010/main" val="4265701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4324D-3C38-3D0E-5D25-6C3541559CC0}"/>
              </a:ext>
            </a:extLst>
          </p:cNvPr>
          <p:cNvSpPr>
            <a:spLocks noGrp="1"/>
          </p:cNvSpPr>
          <p:nvPr>
            <p:ph type="title"/>
          </p:nvPr>
        </p:nvSpPr>
        <p:spPr>
          <a:xfrm>
            <a:off x="464573" y="576568"/>
            <a:ext cx="10515600" cy="985532"/>
          </a:xfrm>
        </p:spPr>
        <p:txBody>
          <a:bodyPr>
            <a:normAutofit/>
          </a:bodyPr>
          <a:lstStyle/>
          <a:p>
            <a:r>
              <a:rPr lang="en-GB"/>
              <a:t>Supporting SEND Provision:</a:t>
            </a:r>
          </a:p>
        </p:txBody>
      </p:sp>
      <p:sp>
        <p:nvSpPr>
          <p:cNvPr id="4" name="Content Placeholder 2">
            <a:extLst>
              <a:ext uri="{FF2B5EF4-FFF2-40B4-BE49-F238E27FC236}">
                <a16:creationId xmlns:a16="http://schemas.microsoft.com/office/drawing/2014/main" id="{685CD4E5-012F-56B4-8BF2-1888CAC9A1C8}"/>
              </a:ext>
            </a:extLst>
          </p:cNvPr>
          <p:cNvSpPr>
            <a:spLocks noGrp="1"/>
          </p:cNvSpPr>
          <p:nvPr>
            <p:ph idx="1"/>
          </p:nvPr>
        </p:nvSpPr>
        <p:spPr>
          <a:xfrm>
            <a:off x="464573" y="1715784"/>
            <a:ext cx="10515600" cy="3030877"/>
          </a:xfrm>
        </p:spPr>
        <p:txBody>
          <a:bodyPr>
            <a:normAutofit/>
          </a:bodyPr>
          <a:lstStyle/>
          <a:p>
            <a:r>
              <a:rPr lang="en-GB">
                <a:solidFill>
                  <a:srgbClr val="005489"/>
                </a:solidFill>
              </a:rPr>
              <a:t>Case study: School run provision, academy, Cheshire </a:t>
            </a:r>
          </a:p>
          <a:p>
            <a:r>
              <a:rPr lang="en-GB">
                <a:solidFill>
                  <a:srgbClr val="005489"/>
                </a:solidFill>
              </a:rPr>
              <a:t>“We are a really inclusive school and have a high demand from parents of children with SEND to use wraparound. We find that wraparound helps provide consistency for our children with additional needs. Our very experienced TAs work in our wraparound provision – they know the children and have the expertise to support all children who attend.” – Headteacher</a:t>
            </a:r>
          </a:p>
          <a:p>
            <a:endParaRPr lang="en-GB">
              <a:solidFill>
                <a:srgbClr val="005489"/>
              </a:solidFill>
            </a:endParaRPr>
          </a:p>
          <a:p>
            <a:endParaRPr lang="en-GB">
              <a:solidFill>
                <a:srgbClr val="005489"/>
              </a:solidFill>
            </a:endParaRPr>
          </a:p>
        </p:txBody>
      </p:sp>
      <p:sp>
        <p:nvSpPr>
          <p:cNvPr id="3" name="TextBox 2">
            <a:extLst>
              <a:ext uri="{FF2B5EF4-FFF2-40B4-BE49-F238E27FC236}">
                <a16:creationId xmlns:a16="http://schemas.microsoft.com/office/drawing/2014/main" id="{52FBA0C8-838F-CB17-98C4-64C652047A6B}"/>
              </a:ext>
            </a:extLst>
          </p:cNvPr>
          <p:cNvSpPr txBox="1"/>
          <p:nvPr/>
        </p:nvSpPr>
        <p:spPr>
          <a:xfrm>
            <a:off x="464573" y="4896437"/>
            <a:ext cx="9336973" cy="1384995"/>
          </a:xfrm>
          <a:prstGeom prst="rect">
            <a:avLst/>
          </a:prstGeom>
          <a:solidFill>
            <a:schemeClr val="accent1"/>
          </a:solidFill>
        </p:spPr>
        <p:txBody>
          <a:bodyPr wrap="square" rtlCol="0">
            <a:spAutoFit/>
          </a:bodyPr>
          <a:lstStyle/>
          <a:p>
            <a:r>
              <a:rPr lang="en-GB" sz="2800">
                <a:solidFill>
                  <a:schemeClr val="bg1"/>
                </a:solidFill>
                <a:latin typeface="Arial" panose="020B0604020202020204" pitchFamily="34" charset="0"/>
                <a:cs typeface="Arial" panose="020B0604020202020204" pitchFamily="34" charset="0"/>
              </a:rPr>
              <a:t>Key message:  If possible, consider the use of existing school staff to run wraparound – even if it just for the transition into wraparound at the end of the school day.</a:t>
            </a:r>
          </a:p>
        </p:txBody>
      </p:sp>
    </p:spTree>
    <p:extLst>
      <p:ext uri="{BB962C8B-B14F-4D97-AF65-F5344CB8AC3E}">
        <p14:creationId xmlns:p14="http://schemas.microsoft.com/office/powerpoint/2010/main" val="2839440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4324D-3C38-3D0E-5D25-6C3541559CC0}"/>
              </a:ext>
            </a:extLst>
          </p:cNvPr>
          <p:cNvSpPr>
            <a:spLocks noGrp="1"/>
          </p:cNvSpPr>
          <p:nvPr>
            <p:ph type="title"/>
          </p:nvPr>
        </p:nvSpPr>
        <p:spPr>
          <a:xfrm>
            <a:off x="464573" y="354458"/>
            <a:ext cx="10515600" cy="985532"/>
          </a:xfrm>
        </p:spPr>
        <p:txBody>
          <a:bodyPr>
            <a:normAutofit/>
          </a:bodyPr>
          <a:lstStyle/>
          <a:p>
            <a:r>
              <a:rPr lang="en-GB"/>
              <a:t>Supporting SEND Provision:</a:t>
            </a:r>
          </a:p>
        </p:txBody>
      </p:sp>
      <p:sp>
        <p:nvSpPr>
          <p:cNvPr id="4" name="Content Placeholder 2">
            <a:extLst>
              <a:ext uri="{FF2B5EF4-FFF2-40B4-BE49-F238E27FC236}">
                <a16:creationId xmlns:a16="http://schemas.microsoft.com/office/drawing/2014/main" id="{685CD4E5-012F-56B4-8BF2-1888CAC9A1C8}"/>
              </a:ext>
            </a:extLst>
          </p:cNvPr>
          <p:cNvSpPr>
            <a:spLocks noGrp="1"/>
          </p:cNvSpPr>
          <p:nvPr>
            <p:ph idx="1"/>
          </p:nvPr>
        </p:nvSpPr>
        <p:spPr>
          <a:xfrm>
            <a:off x="464573" y="1438382"/>
            <a:ext cx="10515600" cy="4787758"/>
          </a:xfrm>
        </p:spPr>
        <p:txBody>
          <a:bodyPr>
            <a:normAutofit/>
          </a:bodyPr>
          <a:lstStyle/>
          <a:p>
            <a:r>
              <a:rPr lang="en-GB">
                <a:solidFill>
                  <a:srgbClr val="005489"/>
                </a:solidFill>
              </a:rPr>
              <a:t>Case study: PVI provision on school site, Manchester </a:t>
            </a:r>
          </a:p>
          <a:p>
            <a:r>
              <a:rPr lang="en-GB">
                <a:solidFill>
                  <a:srgbClr val="005489"/>
                </a:solidFill>
              </a:rPr>
              <a:t>“If we have children with SEND who are moving into wraparound, we will always meet the club beforehand so that they can make an informed decision on what they would need to put in place to help that child. We have some children with SEND with EHCPs who are in wraparound for two or three nights a week. The team knows why they're SEND, what their needs are – they know the strategies that we use in school so they try to use those as well. A lot of it is just about communication.” – Headteacher</a:t>
            </a:r>
          </a:p>
        </p:txBody>
      </p:sp>
      <p:sp>
        <p:nvSpPr>
          <p:cNvPr id="3" name="TextBox 2">
            <a:extLst>
              <a:ext uri="{FF2B5EF4-FFF2-40B4-BE49-F238E27FC236}">
                <a16:creationId xmlns:a16="http://schemas.microsoft.com/office/drawing/2014/main" id="{7B85A0BF-A3A3-2CBA-985D-B811F47DB786}"/>
              </a:ext>
            </a:extLst>
          </p:cNvPr>
          <p:cNvSpPr txBox="1"/>
          <p:nvPr/>
        </p:nvSpPr>
        <p:spPr>
          <a:xfrm>
            <a:off x="557040" y="5257422"/>
            <a:ext cx="9336973" cy="954107"/>
          </a:xfrm>
          <a:prstGeom prst="rect">
            <a:avLst/>
          </a:prstGeom>
          <a:solidFill>
            <a:schemeClr val="accent1"/>
          </a:solidFill>
        </p:spPr>
        <p:txBody>
          <a:bodyPr wrap="square" rtlCol="0">
            <a:spAutoFit/>
          </a:bodyPr>
          <a:lstStyle/>
          <a:p>
            <a:r>
              <a:rPr lang="en-GB" sz="2800">
                <a:solidFill>
                  <a:schemeClr val="bg1"/>
                </a:solidFill>
                <a:latin typeface="Arial" panose="020B0604020202020204" pitchFamily="34" charset="0"/>
                <a:cs typeface="Arial" panose="020B0604020202020204" pitchFamily="34" charset="0"/>
              </a:rPr>
              <a:t>Key message:  Communication between school, parents, wraparound staff and the child are key.</a:t>
            </a:r>
          </a:p>
        </p:txBody>
      </p:sp>
    </p:spTree>
    <p:extLst>
      <p:ext uri="{BB962C8B-B14F-4D97-AF65-F5344CB8AC3E}">
        <p14:creationId xmlns:p14="http://schemas.microsoft.com/office/powerpoint/2010/main" val="61766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4324D-3C38-3D0E-5D25-6C3541559CC0}"/>
              </a:ext>
            </a:extLst>
          </p:cNvPr>
          <p:cNvSpPr>
            <a:spLocks noGrp="1"/>
          </p:cNvSpPr>
          <p:nvPr>
            <p:ph type="title"/>
          </p:nvPr>
        </p:nvSpPr>
        <p:spPr>
          <a:xfrm>
            <a:off x="464573" y="576568"/>
            <a:ext cx="10515600" cy="707462"/>
          </a:xfrm>
        </p:spPr>
        <p:txBody>
          <a:bodyPr/>
          <a:lstStyle/>
          <a:p>
            <a:r>
              <a:rPr lang="en-GB"/>
              <a:t>Dingley’s Promise Inclusion Training</a:t>
            </a:r>
          </a:p>
        </p:txBody>
      </p:sp>
      <p:sp>
        <p:nvSpPr>
          <p:cNvPr id="4" name="Content Placeholder 2">
            <a:extLst>
              <a:ext uri="{FF2B5EF4-FFF2-40B4-BE49-F238E27FC236}">
                <a16:creationId xmlns:a16="http://schemas.microsoft.com/office/drawing/2014/main" id="{685CD4E5-012F-56B4-8BF2-1888CAC9A1C8}"/>
              </a:ext>
            </a:extLst>
          </p:cNvPr>
          <p:cNvSpPr>
            <a:spLocks noGrp="1"/>
          </p:cNvSpPr>
          <p:nvPr>
            <p:ph idx="1"/>
          </p:nvPr>
        </p:nvSpPr>
        <p:spPr>
          <a:xfrm>
            <a:off x="465138" y="1562100"/>
            <a:ext cx="10515600" cy="4614863"/>
          </a:xfrm>
        </p:spPr>
        <p:txBody>
          <a:bodyPr>
            <a:normAutofit/>
          </a:bodyPr>
          <a:lstStyle/>
          <a:p>
            <a:r>
              <a:rPr lang="en-GB" b="0" i="0">
                <a:solidFill>
                  <a:srgbClr val="084C89"/>
                </a:solidFill>
                <a:effectLst/>
                <a:latin typeface="Handlee"/>
              </a:rPr>
              <a:t>Dingley’s Promise is passionate about giving every child with special educational needs and disabilities the best start in life.</a:t>
            </a:r>
          </a:p>
          <a:p>
            <a:endParaRPr lang="en-GB">
              <a:solidFill>
                <a:srgbClr val="084C89"/>
              </a:solidFill>
              <a:latin typeface="Handlee"/>
            </a:endParaRPr>
          </a:p>
          <a:p>
            <a:r>
              <a:rPr lang="en-GB" b="1">
                <a:solidFill>
                  <a:srgbClr val="084C89"/>
                </a:solidFill>
                <a:latin typeface="Handlee"/>
              </a:rPr>
              <a:t>Free</a:t>
            </a:r>
            <a:r>
              <a:rPr lang="en-GB">
                <a:solidFill>
                  <a:srgbClr val="084C89"/>
                </a:solidFill>
                <a:latin typeface="Handlee"/>
              </a:rPr>
              <a:t> online training</a:t>
            </a:r>
          </a:p>
          <a:p>
            <a:pPr marL="457200" indent="-457200">
              <a:buFont typeface="Arial" panose="020B0604020202020204" pitchFamily="34" charset="0"/>
              <a:buChar char="•"/>
            </a:pPr>
            <a:r>
              <a:rPr lang="en-GB" b="0" i="0">
                <a:solidFill>
                  <a:srgbClr val="084C89"/>
                </a:solidFill>
                <a:effectLst/>
                <a:latin typeface="Handlee"/>
              </a:rPr>
              <a:t>Introduction to Early Years Inclusive Practice</a:t>
            </a:r>
          </a:p>
          <a:p>
            <a:pPr marL="457200" indent="-457200">
              <a:buFont typeface="Arial" panose="020B0604020202020204" pitchFamily="34" charset="0"/>
              <a:buChar char="•"/>
            </a:pPr>
            <a:r>
              <a:rPr lang="en-GB">
                <a:solidFill>
                  <a:srgbClr val="084C89"/>
                </a:solidFill>
                <a:latin typeface="Handlee"/>
              </a:rPr>
              <a:t>Early Years SEND Transitions</a:t>
            </a:r>
          </a:p>
          <a:p>
            <a:pPr marL="457200" indent="-457200">
              <a:buFont typeface="Arial" panose="020B0604020202020204" pitchFamily="34" charset="0"/>
              <a:buChar char="•"/>
            </a:pPr>
            <a:r>
              <a:rPr lang="en-GB">
                <a:solidFill>
                  <a:srgbClr val="084C89"/>
                </a:solidFill>
                <a:latin typeface="Handlee"/>
              </a:rPr>
              <a:t>Managing Behaviours that Challenge</a:t>
            </a:r>
          </a:p>
          <a:p>
            <a:pPr marL="457200" indent="-457200">
              <a:buFont typeface="Arial" panose="020B0604020202020204" pitchFamily="34" charset="0"/>
              <a:buChar char="•"/>
            </a:pPr>
            <a:r>
              <a:rPr lang="en-GB">
                <a:solidFill>
                  <a:srgbClr val="084C89"/>
                </a:solidFill>
                <a:latin typeface="Handlee"/>
              </a:rPr>
              <a:t>Having Difficult Conversations with Families</a:t>
            </a:r>
          </a:p>
          <a:p>
            <a:pPr marL="457200" indent="-457200">
              <a:buFont typeface="Arial" panose="020B0604020202020204" pitchFamily="34" charset="0"/>
              <a:buChar char="•"/>
            </a:pPr>
            <a:r>
              <a:rPr lang="en-GB">
                <a:solidFill>
                  <a:srgbClr val="084C89"/>
                </a:solidFill>
                <a:latin typeface="Handlee"/>
              </a:rPr>
              <a:t>The Voice of the Child</a:t>
            </a:r>
          </a:p>
          <a:p>
            <a:pPr marL="457200" indent="-457200">
              <a:buFont typeface="Arial" panose="020B0604020202020204" pitchFamily="34" charset="0"/>
              <a:buChar char="•"/>
            </a:pPr>
            <a:endParaRPr lang="en-GB">
              <a:solidFill>
                <a:srgbClr val="084C89"/>
              </a:solidFill>
              <a:latin typeface="Handlee"/>
            </a:endParaRPr>
          </a:p>
          <a:p>
            <a:pPr marL="457200" indent="-457200">
              <a:buFont typeface="Arial" panose="020B0604020202020204" pitchFamily="34" charset="0"/>
              <a:buChar char="•"/>
            </a:pPr>
            <a:endParaRPr lang="en-GB">
              <a:solidFill>
                <a:srgbClr val="084C89"/>
              </a:solidFill>
              <a:latin typeface="Handlee"/>
            </a:endParaRPr>
          </a:p>
          <a:p>
            <a:pPr marL="457200" indent="-457200">
              <a:buFont typeface="Arial" panose="020B0604020202020204" pitchFamily="34" charset="0"/>
              <a:buChar char="•"/>
            </a:pPr>
            <a:endParaRPr lang="en-GB">
              <a:solidFill>
                <a:srgbClr val="084C89"/>
              </a:solidFill>
              <a:latin typeface="Handlee"/>
            </a:endParaRPr>
          </a:p>
          <a:p>
            <a:pPr marL="457200" indent="-457200">
              <a:buFont typeface="Arial" panose="020B0604020202020204" pitchFamily="34" charset="0"/>
              <a:buChar char="•"/>
            </a:pPr>
            <a:endParaRPr lang="en-GB" b="0" i="0">
              <a:solidFill>
                <a:srgbClr val="084C89"/>
              </a:solidFill>
              <a:effectLst/>
              <a:latin typeface="Handlee"/>
            </a:endParaRPr>
          </a:p>
          <a:p>
            <a:pPr marL="457200" indent="-457200">
              <a:buFont typeface="Arial" panose="020B0604020202020204" pitchFamily="34" charset="0"/>
              <a:buChar char="•"/>
            </a:pPr>
            <a:endParaRPr lang="en-GB" b="0" i="0">
              <a:solidFill>
                <a:srgbClr val="084C89"/>
              </a:solidFill>
              <a:effectLst/>
              <a:latin typeface="Handlee"/>
            </a:endParaRPr>
          </a:p>
          <a:p>
            <a:endParaRPr lang="en-GB" b="0" i="0">
              <a:solidFill>
                <a:srgbClr val="084C89"/>
              </a:solidFill>
              <a:effectLst/>
              <a:latin typeface="Handlee"/>
            </a:endParaRPr>
          </a:p>
          <a:p>
            <a:pPr marL="457200" indent="-457200">
              <a:buFont typeface="Arial" panose="020B0604020202020204" pitchFamily="34" charset="0"/>
              <a:buChar char="•"/>
            </a:pPr>
            <a:endParaRPr lang="en-GB" b="0" i="0">
              <a:solidFill>
                <a:srgbClr val="232323"/>
              </a:solidFill>
              <a:effectLst/>
              <a:latin typeface="Handlee"/>
            </a:endParaRPr>
          </a:p>
          <a:p>
            <a:endParaRPr lang="en-GB">
              <a:solidFill>
                <a:schemeClr val="accent1"/>
              </a:solidFill>
            </a:endParaRPr>
          </a:p>
        </p:txBody>
      </p:sp>
      <p:pic>
        <p:nvPicPr>
          <p:cNvPr id="2050" name="Picture 2" descr="National Documents - Dingley's Promise">
            <a:extLst>
              <a:ext uri="{FF2B5EF4-FFF2-40B4-BE49-F238E27FC236}">
                <a16:creationId xmlns:a16="http://schemas.microsoft.com/office/drawing/2014/main" id="{AF841C0B-D061-5D06-593E-27D00D3727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3547" y="2126512"/>
            <a:ext cx="4637151" cy="6293588"/>
          </a:xfrm>
          <a:prstGeom prst="rect">
            <a:avLst/>
          </a:prstGeom>
          <a:noFill/>
          <a:extLst>
            <a:ext uri="{909E8E84-426E-40DD-AFC4-6F175D3DCCD1}">
              <a14:hiddenFill xmlns:a14="http://schemas.microsoft.com/office/drawing/2010/main">
                <a:solidFill>
                  <a:srgbClr val="FFFFFF"/>
                </a:solidFill>
              </a14:hiddenFill>
            </a:ext>
          </a:extLst>
        </p:spPr>
      </p:pic>
      <p:sp>
        <p:nvSpPr>
          <p:cNvPr id="5" name="Star: 5 Points 4">
            <a:extLst>
              <a:ext uri="{FF2B5EF4-FFF2-40B4-BE49-F238E27FC236}">
                <a16:creationId xmlns:a16="http://schemas.microsoft.com/office/drawing/2014/main" id="{BD969762-3EF6-5BD2-58F7-1A2C9F83777B}"/>
              </a:ext>
            </a:extLst>
          </p:cNvPr>
          <p:cNvSpPr/>
          <p:nvPr/>
        </p:nvSpPr>
        <p:spPr>
          <a:xfrm>
            <a:off x="11782473" y="6501343"/>
            <a:ext cx="240730" cy="210639"/>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tar: 5 Points 6">
            <a:extLst>
              <a:ext uri="{FF2B5EF4-FFF2-40B4-BE49-F238E27FC236}">
                <a16:creationId xmlns:a16="http://schemas.microsoft.com/office/drawing/2014/main" id="{18CC7163-FF81-6618-FF6C-F99F6E1A12EA}"/>
              </a:ext>
            </a:extLst>
          </p:cNvPr>
          <p:cNvSpPr/>
          <p:nvPr/>
        </p:nvSpPr>
        <p:spPr>
          <a:xfrm>
            <a:off x="11934873" y="6653743"/>
            <a:ext cx="240730" cy="210639"/>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tar: 5 Points 8">
            <a:extLst>
              <a:ext uri="{FF2B5EF4-FFF2-40B4-BE49-F238E27FC236}">
                <a16:creationId xmlns:a16="http://schemas.microsoft.com/office/drawing/2014/main" id="{89DAA22B-9266-C024-4E85-C3624D7FBFD2}"/>
              </a:ext>
            </a:extLst>
          </p:cNvPr>
          <p:cNvSpPr/>
          <p:nvPr/>
        </p:nvSpPr>
        <p:spPr>
          <a:xfrm>
            <a:off x="12087273" y="6806143"/>
            <a:ext cx="240730" cy="210639"/>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13733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D1613-202F-DF12-C902-0FCC55830EF5}"/>
              </a:ext>
            </a:extLst>
          </p:cNvPr>
          <p:cNvSpPr>
            <a:spLocks noGrp="1"/>
          </p:cNvSpPr>
          <p:nvPr>
            <p:ph type="title"/>
          </p:nvPr>
        </p:nvSpPr>
        <p:spPr/>
        <p:txBody>
          <a:bodyPr/>
          <a:lstStyle/>
          <a:p>
            <a:r>
              <a:rPr lang="en-US" dirty="0">
                <a:latin typeface="Arial"/>
                <a:cs typeface="Arial"/>
              </a:rPr>
              <a:t>Any questions?</a:t>
            </a:r>
            <a:endParaRPr lang="en-US" dirty="0"/>
          </a:p>
        </p:txBody>
      </p:sp>
    </p:spTree>
    <p:extLst>
      <p:ext uri="{BB962C8B-B14F-4D97-AF65-F5344CB8AC3E}">
        <p14:creationId xmlns:p14="http://schemas.microsoft.com/office/powerpoint/2010/main" val="3952370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830DC8-8CB0-4304-98AF-96D75BC44614}"/>
              </a:ext>
            </a:extLst>
          </p:cNvPr>
          <p:cNvSpPr>
            <a:spLocks noGrp="1"/>
          </p:cNvSpPr>
          <p:nvPr>
            <p:ph type="ctrTitle"/>
          </p:nvPr>
        </p:nvSpPr>
        <p:spPr>
          <a:xfrm>
            <a:off x="1479775" y="1216210"/>
            <a:ext cx="9144000" cy="1468622"/>
          </a:xfrm>
        </p:spPr>
        <p:txBody>
          <a:bodyPr>
            <a:normAutofit/>
          </a:bodyPr>
          <a:lstStyle/>
          <a:p>
            <a:pPr algn="ctr"/>
            <a:r>
              <a:rPr lang="en-GB" sz="4400" b="1"/>
              <a:t>Fine Motor Development </a:t>
            </a:r>
            <a:endParaRPr lang="en-GB"/>
          </a:p>
        </p:txBody>
      </p:sp>
      <p:sp>
        <p:nvSpPr>
          <p:cNvPr id="5" name="Subtitle 4">
            <a:extLst>
              <a:ext uri="{FF2B5EF4-FFF2-40B4-BE49-F238E27FC236}">
                <a16:creationId xmlns:a16="http://schemas.microsoft.com/office/drawing/2014/main" id="{9FDA7029-5216-4A9B-A854-D8C00040A3BA}"/>
              </a:ext>
            </a:extLst>
          </p:cNvPr>
          <p:cNvSpPr>
            <a:spLocks noGrp="1"/>
          </p:cNvSpPr>
          <p:nvPr>
            <p:ph type="subTitle" idx="1"/>
          </p:nvPr>
        </p:nvSpPr>
        <p:spPr>
          <a:xfrm>
            <a:off x="1324701" y="3625893"/>
            <a:ext cx="9144000" cy="433249"/>
          </a:xfrm>
        </p:spPr>
        <p:txBody>
          <a:bodyPr>
            <a:normAutofit fontScale="25000" lnSpcReduction="20000"/>
          </a:bodyPr>
          <a:lstStyle/>
          <a:p>
            <a:pPr algn="ctr"/>
            <a:endParaRPr lang="en-GB" altLang="en-US" sz="11200">
              <a:solidFill>
                <a:schemeClr val="accent1">
                  <a:lumMod val="75000"/>
                </a:schemeClr>
              </a:solidFill>
            </a:endParaRPr>
          </a:p>
          <a:p>
            <a:pPr algn="ctr"/>
            <a:endParaRPr lang="en-GB" altLang="en-US" sz="11200">
              <a:solidFill>
                <a:schemeClr val="accent1">
                  <a:lumMod val="75000"/>
                </a:schemeClr>
              </a:solidFill>
            </a:endParaRPr>
          </a:p>
        </p:txBody>
      </p:sp>
      <p:pic>
        <p:nvPicPr>
          <p:cNvPr id="6" name="Picture 5">
            <a:extLst>
              <a:ext uri="{FF2B5EF4-FFF2-40B4-BE49-F238E27FC236}">
                <a16:creationId xmlns:a16="http://schemas.microsoft.com/office/drawing/2014/main" id="{AACDF77D-03E0-460A-AE92-B8F33B6FB5DF}"/>
              </a:ext>
            </a:extLst>
          </p:cNvPr>
          <p:cNvPicPr>
            <a:picLocks noChangeAspect="1"/>
          </p:cNvPicPr>
          <p:nvPr/>
        </p:nvPicPr>
        <p:blipFill>
          <a:blip r:embed="rId3"/>
          <a:stretch>
            <a:fillRect/>
          </a:stretch>
        </p:blipFill>
        <p:spPr>
          <a:xfrm>
            <a:off x="4331131" y="2684832"/>
            <a:ext cx="3847688" cy="3173145"/>
          </a:xfrm>
          <a:prstGeom prst="rect">
            <a:avLst/>
          </a:prstGeom>
          <a:ln>
            <a:noFill/>
          </a:ln>
          <a:effectLst>
            <a:softEdge rad="112500"/>
          </a:effectLst>
        </p:spPr>
      </p:pic>
      <p:sp>
        <p:nvSpPr>
          <p:cNvPr id="7" name="Cloud 6">
            <a:extLst>
              <a:ext uri="{FF2B5EF4-FFF2-40B4-BE49-F238E27FC236}">
                <a16:creationId xmlns:a16="http://schemas.microsoft.com/office/drawing/2014/main" id="{F580007B-AF32-3745-CB1C-D5A3F88E61EF}"/>
              </a:ext>
            </a:extLst>
          </p:cNvPr>
          <p:cNvSpPr/>
          <p:nvPr/>
        </p:nvSpPr>
        <p:spPr>
          <a:xfrm>
            <a:off x="11705521" y="6511268"/>
            <a:ext cx="270821" cy="180547"/>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6069102"/>
      </p:ext>
    </p:extLst>
  </p:cSld>
  <p:clrMapOvr>
    <a:masterClrMapping/>
  </p:clrMapOvr>
  <mc:AlternateContent xmlns:mc="http://schemas.openxmlformats.org/markup-compatibility/2006" xmlns:p14="http://schemas.microsoft.com/office/powerpoint/2010/main">
    <mc:Choice Requires="p14">
      <p:transition spd="slow" p14:dur="2000" advTm="24507"/>
    </mc:Choice>
    <mc:Fallback xmlns="">
      <p:transition spd="slow" advTm="24507"/>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CE34E-5773-45DB-8BC4-7F2F528C2926}"/>
              </a:ext>
            </a:extLst>
          </p:cNvPr>
          <p:cNvSpPr>
            <a:spLocks noGrp="1"/>
          </p:cNvSpPr>
          <p:nvPr>
            <p:ph type="title"/>
          </p:nvPr>
        </p:nvSpPr>
        <p:spPr>
          <a:xfrm>
            <a:off x="464573" y="681037"/>
            <a:ext cx="10515600" cy="707462"/>
          </a:xfrm>
        </p:spPr>
        <p:txBody>
          <a:bodyPr/>
          <a:lstStyle/>
          <a:p>
            <a:pPr algn="ctr"/>
            <a:r>
              <a:rPr lang="en-GB"/>
              <a:t>What is it?</a:t>
            </a:r>
          </a:p>
        </p:txBody>
      </p:sp>
      <p:grpSp>
        <p:nvGrpSpPr>
          <p:cNvPr id="11" name="Group 10">
            <a:extLst>
              <a:ext uri="{FF2B5EF4-FFF2-40B4-BE49-F238E27FC236}">
                <a16:creationId xmlns:a16="http://schemas.microsoft.com/office/drawing/2014/main" id="{3F0F3485-2A93-4AA3-8EAE-AC862AB133E1}"/>
              </a:ext>
            </a:extLst>
          </p:cNvPr>
          <p:cNvGrpSpPr/>
          <p:nvPr/>
        </p:nvGrpSpPr>
        <p:grpSpPr>
          <a:xfrm>
            <a:off x="7642505" y="1940009"/>
            <a:ext cx="3454093" cy="2646279"/>
            <a:chOff x="3689657" y="1711409"/>
            <a:chExt cx="4694210" cy="3511081"/>
          </a:xfrm>
        </p:grpSpPr>
        <p:pic>
          <p:nvPicPr>
            <p:cNvPr id="7" name="Picture 6">
              <a:extLst>
                <a:ext uri="{FF2B5EF4-FFF2-40B4-BE49-F238E27FC236}">
                  <a16:creationId xmlns:a16="http://schemas.microsoft.com/office/drawing/2014/main" id="{A571725D-06E0-4BDF-AA69-FD9A31F36240}"/>
                </a:ext>
              </a:extLst>
            </p:cNvPr>
            <p:cNvPicPr>
              <a:picLocks noChangeAspect="1"/>
            </p:cNvPicPr>
            <p:nvPr/>
          </p:nvPicPr>
          <p:blipFill rotWithShape="1">
            <a:blip r:embed="rId3"/>
            <a:srcRect t="2409"/>
            <a:stretch/>
          </p:blipFill>
          <p:spPr>
            <a:xfrm>
              <a:off x="3689657" y="1735269"/>
              <a:ext cx="2406343" cy="1693731"/>
            </a:xfrm>
            <a:prstGeom prst="rect">
              <a:avLst/>
            </a:prstGeom>
            <a:ln>
              <a:noFill/>
            </a:ln>
            <a:effectLst>
              <a:softEdge rad="112500"/>
            </a:effectLst>
          </p:spPr>
        </p:pic>
        <p:pic>
          <p:nvPicPr>
            <p:cNvPr id="9" name="Picture 8">
              <a:extLst>
                <a:ext uri="{FF2B5EF4-FFF2-40B4-BE49-F238E27FC236}">
                  <a16:creationId xmlns:a16="http://schemas.microsoft.com/office/drawing/2014/main" id="{E898755A-50DA-4C31-B01E-D86873F66259}"/>
                </a:ext>
              </a:extLst>
            </p:cNvPr>
            <p:cNvPicPr>
              <a:picLocks noChangeAspect="1"/>
            </p:cNvPicPr>
            <p:nvPr/>
          </p:nvPicPr>
          <p:blipFill>
            <a:blip r:embed="rId4"/>
            <a:stretch>
              <a:fillRect/>
            </a:stretch>
          </p:blipFill>
          <p:spPr>
            <a:xfrm>
              <a:off x="6096000" y="1711409"/>
              <a:ext cx="2287867" cy="1693731"/>
            </a:xfrm>
            <a:prstGeom prst="rect">
              <a:avLst/>
            </a:prstGeom>
            <a:ln>
              <a:noFill/>
            </a:ln>
            <a:effectLst>
              <a:softEdge rad="112500"/>
            </a:effectLst>
          </p:spPr>
        </p:pic>
        <p:pic>
          <p:nvPicPr>
            <p:cNvPr id="5" name="Picture 4">
              <a:extLst>
                <a:ext uri="{FF2B5EF4-FFF2-40B4-BE49-F238E27FC236}">
                  <a16:creationId xmlns:a16="http://schemas.microsoft.com/office/drawing/2014/main" id="{BFA0BECA-72BC-40AC-AD36-10A5AA68D82A}"/>
                </a:ext>
              </a:extLst>
            </p:cNvPr>
            <p:cNvPicPr>
              <a:picLocks noChangeAspect="1"/>
            </p:cNvPicPr>
            <p:nvPr/>
          </p:nvPicPr>
          <p:blipFill>
            <a:blip r:embed="rId5"/>
            <a:stretch>
              <a:fillRect/>
            </a:stretch>
          </p:blipFill>
          <p:spPr>
            <a:xfrm>
              <a:off x="3689657" y="3405140"/>
              <a:ext cx="2414581" cy="1817350"/>
            </a:xfrm>
            <a:prstGeom prst="rect">
              <a:avLst/>
            </a:prstGeom>
            <a:ln>
              <a:noFill/>
            </a:ln>
            <a:effectLst>
              <a:softEdge rad="112500"/>
            </a:effectLst>
          </p:spPr>
        </p:pic>
        <p:pic>
          <p:nvPicPr>
            <p:cNvPr id="10" name="Picture 9">
              <a:extLst>
                <a:ext uri="{FF2B5EF4-FFF2-40B4-BE49-F238E27FC236}">
                  <a16:creationId xmlns:a16="http://schemas.microsoft.com/office/drawing/2014/main" id="{006908F4-4693-46C3-B83A-619A7EF0A3D9}"/>
                </a:ext>
              </a:extLst>
            </p:cNvPr>
            <p:cNvPicPr>
              <a:picLocks noChangeAspect="1"/>
            </p:cNvPicPr>
            <p:nvPr/>
          </p:nvPicPr>
          <p:blipFill>
            <a:blip r:embed="rId6"/>
            <a:stretch>
              <a:fillRect/>
            </a:stretch>
          </p:blipFill>
          <p:spPr>
            <a:xfrm>
              <a:off x="6104238" y="3399034"/>
              <a:ext cx="2279629" cy="1817350"/>
            </a:xfrm>
            <a:prstGeom prst="rect">
              <a:avLst/>
            </a:prstGeom>
            <a:ln>
              <a:noFill/>
            </a:ln>
            <a:effectLst>
              <a:softEdge rad="112500"/>
            </a:effectLst>
          </p:spPr>
        </p:pic>
      </p:grpSp>
      <p:sp>
        <p:nvSpPr>
          <p:cNvPr id="12" name="Content Placeholder 2">
            <a:extLst>
              <a:ext uri="{FF2B5EF4-FFF2-40B4-BE49-F238E27FC236}">
                <a16:creationId xmlns:a16="http://schemas.microsoft.com/office/drawing/2014/main" id="{CC9435B4-FE42-4598-BF75-8E2DC575468A}"/>
              </a:ext>
            </a:extLst>
          </p:cNvPr>
          <p:cNvSpPr>
            <a:spLocks noGrp="1"/>
          </p:cNvSpPr>
          <p:nvPr>
            <p:ph idx="1"/>
          </p:nvPr>
        </p:nvSpPr>
        <p:spPr>
          <a:xfrm>
            <a:off x="464573" y="2369574"/>
            <a:ext cx="7271171" cy="3807389"/>
          </a:xfrm>
        </p:spPr>
        <p:txBody>
          <a:bodyPr/>
          <a:lstStyle/>
          <a:p>
            <a:pPr marL="457200" indent="-457200">
              <a:buFontTx/>
              <a:buChar char="-"/>
            </a:pPr>
            <a:r>
              <a:rPr lang="en-GB"/>
              <a:t>The smaller muscles in our hands and fingers, lips, eyes and tongue. </a:t>
            </a:r>
          </a:p>
          <a:p>
            <a:pPr marL="457200" indent="-457200">
              <a:buFontTx/>
              <a:buChar char="-"/>
            </a:pPr>
            <a:r>
              <a:rPr lang="en-GB"/>
              <a:t>Coordination between these muscles such as hand-eye coordination. </a:t>
            </a:r>
          </a:p>
          <a:p>
            <a:pPr marL="457200" indent="-457200">
              <a:buFontTx/>
              <a:buChar char="-"/>
            </a:pPr>
            <a:endParaRPr lang="en-GB"/>
          </a:p>
          <a:p>
            <a:pPr marL="457200" indent="-457200">
              <a:buFontTx/>
              <a:buChar char="-"/>
            </a:pPr>
            <a:endParaRPr lang="en-GB"/>
          </a:p>
        </p:txBody>
      </p:sp>
      <p:sp>
        <p:nvSpPr>
          <p:cNvPr id="6" name="Cloud 5">
            <a:extLst>
              <a:ext uri="{FF2B5EF4-FFF2-40B4-BE49-F238E27FC236}">
                <a16:creationId xmlns:a16="http://schemas.microsoft.com/office/drawing/2014/main" id="{20A74398-211C-F8EF-5254-D59FE431DFC2}"/>
              </a:ext>
            </a:extLst>
          </p:cNvPr>
          <p:cNvSpPr/>
          <p:nvPr/>
        </p:nvSpPr>
        <p:spPr>
          <a:xfrm>
            <a:off x="11705521" y="6511268"/>
            <a:ext cx="270821" cy="180547"/>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7644407"/>
      </p:ext>
    </p:extLst>
  </p:cSld>
  <p:clrMapOvr>
    <a:masterClrMapping/>
  </p:clrMapOvr>
  <mc:AlternateContent xmlns:mc="http://schemas.openxmlformats.org/markup-compatibility/2006" xmlns:p14="http://schemas.microsoft.com/office/powerpoint/2010/main">
    <mc:Choice Requires="p14">
      <p:transition spd="slow" p14:dur="2000" advTm="48052"/>
    </mc:Choice>
    <mc:Fallback xmlns="">
      <p:transition spd="slow" advTm="48052"/>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274E4-D496-8FA9-01BA-1A60A6AE9512}"/>
              </a:ext>
            </a:extLst>
          </p:cNvPr>
          <p:cNvSpPr>
            <a:spLocks noGrp="1"/>
          </p:cNvSpPr>
          <p:nvPr>
            <p:ph type="title"/>
          </p:nvPr>
        </p:nvSpPr>
        <p:spPr>
          <a:xfrm>
            <a:off x="464573" y="1065162"/>
            <a:ext cx="10515600" cy="1273189"/>
          </a:xfrm>
        </p:spPr>
        <p:txBody>
          <a:bodyPr>
            <a:normAutofit fontScale="90000"/>
          </a:bodyPr>
          <a:lstStyle/>
          <a:p>
            <a:r>
              <a:rPr lang="en-US">
                <a:latin typeface="Arial"/>
                <a:cs typeface="Arial"/>
              </a:rPr>
              <a:t>Have you heard about 'The Story of </a:t>
            </a:r>
            <a:r>
              <a:rPr lang="en-US" err="1">
                <a:latin typeface="Arial"/>
                <a:cs typeface="Arial"/>
              </a:rPr>
              <a:t>Mr</a:t>
            </a:r>
            <a:r>
              <a:rPr lang="en-US">
                <a:latin typeface="Arial"/>
                <a:cs typeface="Arial"/>
              </a:rPr>
              <a:t> Tongue?</a:t>
            </a:r>
            <a:endParaRPr lang="en-US"/>
          </a:p>
        </p:txBody>
      </p:sp>
      <p:pic>
        <p:nvPicPr>
          <p:cNvPr id="4" name="Content Placeholder 3" descr="A cartoon character with eyes and mouth&#10;&#10;Description automatically generated">
            <a:extLst>
              <a:ext uri="{FF2B5EF4-FFF2-40B4-BE49-F238E27FC236}">
                <a16:creationId xmlns:a16="http://schemas.microsoft.com/office/drawing/2014/main" id="{24C412BF-15E9-D1DF-EEC8-EDE4A1377F04}"/>
              </a:ext>
            </a:extLst>
          </p:cNvPr>
          <p:cNvPicPr>
            <a:picLocks noGrp="1" noChangeAspect="1"/>
          </p:cNvPicPr>
          <p:nvPr>
            <p:ph idx="1"/>
          </p:nvPr>
        </p:nvPicPr>
        <p:blipFill>
          <a:blip r:embed="rId2"/>
          <a:stretch>
            <a:fillRect/>
          </a:stretch>
        </p:blipFill>
        <p:spPr>
          <a:xfrm>
            <a:off x="3817373" y="2801656"/>
            <a:ext cx="3810000" cy="2943225"/>
          </a:xfrm>
        </p:spPr>
      </p:pic>
      <p:sp>
        <p:nvSpPr>
          <p:cNvPr id="6" name="Cloud 5">
            <a:extLst>
              <a:ext uri="{FF2B5EF4-FFF2-40B4-BE49-F238E27FC236}">
                <a16:creationId xmlns:a16="http://schemas.microsoft.com/office/drawing/2014/main" id="{B3AA768E-05C7-DEDB-6E0E-DAE83E9FB5BF}"/>
              </a:ext>
            </a:extLst>
          </p:cNvPr>
          <p:cNvSpPr/>
          <p:nvPr/>
        </p:nvSpPr>
        <p:spPr>
          <a:xfrm>
            <a:off x="11705521" y="6511268"/>
            <a:ext cx="270821" cy="180547"/>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19826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00E0C-7918-40AF-9781-86E50391AE80}"/>
              </a:ext>
            </a:extLst>
          </p:cNvPr>
          <p:cNvSpPr>
            <a:spLocks noGrp="1"/>
          </p:cNvSpPr>
          <p:nvPr>
            <p:ph type="title"/>
          </p:nvPr>
        </p:nvSpPr>
        <p:spPr>
          <a:xfrm>
            <a:off x="464573" y="423983"/>
            <a:ext cx="10515600" cy="707462"/>
          </a:xfrm>
        </p:spPr>
        <p:txBody>
          <a:bodyPr/>
          <a:lstStyle/>
          <a:p>
            <a:r>
              <a:rPr lang="en-GB"/>
              <a:t>Fine motor activities </a:t>
            </a:r>
          </a:p>
        </p:txBody>
      </p:sp>
      <p:pic>
        <p:nvPicPr>
          <p:cNvPr id="4" name="Picture 3">
            <a:extLst>
              <a:ext uri="{FF2B5EF4-FFF2-40B4-BE49-F238E27FC236}">
                <a16:creationId xmlns:a16="http://schemas.microsoft.com/office/drawing/2014/main" id="{A6FAFE9E-850F-45ED-A625-E72191C5AFE2}"/>
              </a:ext>
            </a:extLst>
          </p:cNvPr>
          <p:cNvPicPr>
            <a:picLocks noChangeAspect="1"/>
          </p:cNvPicPr>
          <p:nvPr/>
        </p:nvPicPr>
        <p:blipFill>
          <a:blip r:embed="rId3"/>
          <a:stretch>
            <a:fillRect/>
          </a:stretch>
        </p:blipFill>
        <p:spPr>
          <a:xfrm>
            <a:off x="371839" y="1131445"/>
            <a:ext cx="1716453" cy="2043189"/>
          </a:xfrm>
          <a:prstGeom prst="rect">
            <a:avLst/>
          </a:prstGeom>
          <a:ln>
            <a:noFill/>
          </a:ln>
          <a:effectLst>
            <a:softEdge rad="112500"/>
          </a:effectLst>
        </p:spPr>
      </p:pic>
      <p:sp>
        <p:nvSpPr>
          <p:cNvPr id="5" name="TextBox 4">
            <a:extLst>
              <a:ext uri="{FF2B5EF4-FFF2-40B4-BE49-F238E27FC236}">
                <a16:creationId xmlns:a16="http://schemas.microsoft.com/office/drawing/2014/main" id="{DA919434-DA30-4535-B759-0C219B8D54E8}"/>
              </a:ext>
            </a:extLst>
          </p:cNvPr>
          <p:cNvSpPr txBox="1"/>
          <p:nvPr/>
        </p:nvSpPr>
        <p:spPr>
          <a:xfrm>
            <a:off x="571519" y="3244334"/>
            <a:ext cx="1317092" cy="369332"/>
          </a:xfrm>
          <a:prstGeom prst="rect">
            <a:avLst/>
          </a:prstGeom>
          <a:noFill/>
        </p:spPr>
        <p:txBody>
          <a:bodyPr wrap="none" rtlCol="0">
            <a:spAutoFit/>
          </a:bodyPr>
          <a:lstStyle/>
          <a:p>
            <a:r>
              <a:rPr lang="en-GB"/>
              <a:t>Busy boards</a:t>
            </a:r>
          </a:p>
        </p:txBody>
      </p:sp>
      <p:pic>
        <p:nvPicPr>
          <p:cNvPr id="7" name="Picture 6">
            <a:extLst>
              <a:ext uri="{FF2B5EF4-FFF2-40B4-BE49-F238E27FC236}">
                <a16:creationId xmlns:a16="http://schemas.microsoft.com/office/drawing/2014/main" id="{922DED49-5307-4D5E-92E1-1597E688F1E5}"/>
              </a:ext>
            </a:extLst>
          </p:cNvPr>
          <p:cNvPicPr>
            <a:picLocks noChangeAspect="1"/>
          </p:cNvPicPr>
          <p:nvPr/>
        </p:nvPicPr>
        <p:blipFill>
          <a:blip r:embed="rId4"/>
          <a:stretch>
            <a:fillRect/>
          </a:stretch>
        </p:blipFill>
        <p:spPr>
          <a:xfrm>
            <a:off x="3059184" y="1345269"/>
            <a:ext cx="2316699" cy="1615539"/>
          </a:xfrm>
          <a:prstGeom prst="rect">
            <a:avLst/>
          </a:prstGeom>
          <a:ln>
            <a:noFill/>
          </a:ln>
          <a:effectLst>
            <a:softEdge rad="112500"/>
          </a:effectLst>
        </p:spPr>
      </p:pic>
      <p:sp>
        <p:nvSpPr>
          <p:cNvPr id="8" name="TextBox 7">
            <a:extLst>
              <a:ext uri="{FF2B5EF4-FFF2-40B4-BE49-F238E27FC236}">
                <a16:creationId xmlns:a16="http://schemas.microsoft.com/office/drawing/2014/main" id="{85088BFF-74F7-4E6F-8993-5ED80DBF8036}"/>
              </a:ext>
            </a:extLst>
          </p:cNvPr>
          <p:cNvSpPr txBox="1"/>
          <p:nvPr/>
        </p:nvSpPr>
        <p:spPr>
          <a:xfrm>
            <a:off x="3546389" y="3174634"/>
            <a:ext cx="1180323" cy="369332"/>
          </a:xfrm>
          <a:prstGeom prst="rect">
            <a:avLst/>
          </a:prstGeom>
          <a:noFill/>
        </p:spPr>
        <p:txBody>
          <a:bodyPr wrap="none" rtlCol="0">
            <a:spAutoFit/>
          </a:bodyPr>
          <a:lstStyle/>
          <a:p>
            <a:r>
              <a:rPr lang="en-GB"/>
              <a:t>Threading </a:t>
            </a:r>
          </a:p>
        </p:txBody>
      </p:sp>
      <p:pic>
        <p:nvPicPr>
          <p:cNvPr id="10" name="Picture 9">
            <a:extLst>
              <a:ext uri="{FF2B5EF4-FFF2-40B4-BE49-F238E27FC236}">
                <a16:creationId xmlns:a16="http://schemas.microsoft.com/office/drawing/2014/main" id="{E6D88AF2-D6C6-489B-BF7A-216108922226}"/>
              </a:ext>
            </a:extLst>
          </p:cNvPr>
          <p:cNvPicPr>
            <a:picLocks noChangeAspect="1"/>
          </p:cNvPicPr>
          <p:nvPr/>
        </p:nvPicPr>
        <p:blipFill>
          <a:blip r:embed="rId5"/>
          <a:stretch>
            <a:fillRect/>
          </a:stretch>
        </p:blipFill>
        <p:spPr>
          <a:xfrm>
            <a:off x="6388910" y="777714"/>
            <a:ext cx="1716454" cy="1949365"/>
          </a:xfrm>
          <a:prstGeom prst="rect">
            <a:avLst/>
          </a:prstGeom>
          <a:ln>
            <a:noFill/>
          </a:ln>
          <a:effectLst>
            <a:softEdge rad="112500"/>
          </a:effectLst>
        </p:spPr>
      </p:pic>
      <p:sp>
        <p:nvSpPr>
          <p:cNvPr id="11" name="TextBox 10">
            <a:extLst>
              <a:ext uri="{FF2B5EF4-FFF2-40B4-BE49-F238E27FC236}">
                <a16:creationId xmlns:a16="http://schemas.microsoft.com/office/drawing/2014/main" id="{EAF370A2-9287-4D6C-B3AE-78876E180E97}"/>
              </a:ext>
            </a:extLst>
          </p:cNvPr>
          <p:cNvSpPr txBox="1"/>
          <p:nvPr/>
        </p:nvSpPr>
        <p:spPr>
          <a:xfrm>
            <a:off x="6536725" y="2711478"/>
            <a:ext cx="1214948" cy="369332"/>
          </a:xfrm>
          <a:prstGeom prst="rect">
            <a:avLst/>
          </a:prstGeom>
          <a:noFill/>
        </p:spPr>
        <p:txBody>
          <a:bodyPr wrap="none" rtlCol="0">
            <a:spAutoFit/>
          </a:bodyPr>
          <a:lstStyle/>
          <a:p>
            <a:r>
              <a:rPr lang="en-GB"/>
              <a:t>Messy play</a:t>
            </a:r>
          </a:p>
        </p:txBody>
      </p:sp>
      <p:pic>
        <p:nvPicPr>
          <p:cNvPr id="13" name="Picture 12">
            <a:extLst>
              <a:ext uri="{FF2B5EF4-FFF2-40B4-BE49-F238E27FC236}">
                <a16:creationId xmlns:a16="http://schemas.microsoft.com/office/drawing/2014/main" id="{24BC667B-4667-49B8-AF11-9D10238544BF}"/>
              </a:ext>
            </a:extLst>
          </p:cNvPr>
          <p:cNvPicPr>
            <a:picLocks noChangeAspect="1"/>
          </p:cNvPicPr>
          <p:nvPr/>
        </p:nvPicPr>
        <p:blipFill>
          <a:blip r:embed="rId6"/>
          <a:stretch>
            <a:fillRect/>
          </a:stretch>
        </p:blipFill>
        <p:spPr>
          <a:xfrm>
            <a:off x="8747389" y="733102"/>
            <a:ext cx="2552831" cy="1752690"/>
          </a:xfrm>
          <a:prstGeom prst="rect">
            <a:avLst/>
          </a:prstGeom>
          <a:ln>
            <a:noFill/>
          </a:ln>
          <a:effectLst>
            <a:softEdge rad="112500"/>
          </a:effectLst>
        </p:spPr>
      </p:pic>
      <p:sp>
        <p:nvSpPr>
          <p:cNvPr id="14" name="TextBox 13">
            <a:extLst>
              <a:ext uri="{FF2B5EF4-FFF2-40B4-BE49-F238E27FC236}">
                <a16:creationId xmlns:a16="http://schemas.microsoft.com/office/drawing/2014/main" id="{417AE414-D0A1-40B8-90A6-F096A7AFD805}"/>
              </a:ext>
            </a:extLst>
          </p:cNvPr>
          <p:cNvSpPr txBox="1"/>
          <p:nvPr/>
        </p:nvSpPr>
        <p:spPr>
          <a:xfrm>
            <a:off x="8523008" y="2357747"/>
            <a:ext cx="3001591" cy="369332"/>
          </a:xfrm>
          <a:prstGeom prst="rect">
            <a:avLst/>
          </a:prstGeom>
          <a:noFill/>
        </p:spPr>
        <p:txBody>
          <a:bodyPr wrap="none" rtlCol="0">
            <a:spAutoFit/>
          </a:bodyPr>
          <a:lstStyle/>
          <a:p>
            <a:r>
              <a:rPr lang="en-GB"/>
              <a:t>Scoops, tongues and tweezers</a:t>
            </a:r>
          </a:p>
        </p:txBody>
      </p:sp>
      <p:pic>
        <p:nvPicPr>
          <p:cNvPr id="16" name="Picture 15">
            <a:extLst>
              <a:ext uri="{FF2B5EF4-FFF2-40B4-BE49-F238E27FC236}">
                <a16:creationId xmlns:a16="http://schemas.microsoft.com/office/drawing/2014/main" id="{24CAFC90-C4D3-4040-97B6-70C531F7C65F}"/>
              </a:ext>
            </a:extLst>
          </p:cNvPr>
          <p:cNvPicPr>
            <a:picLocks noChangeAspect="1"/>
          </p:cNvPicPr>
          <p:nvPr/>
        </p:nvPicPr>
        <p:blipFill>
          <a:blip r:embed="rId7"/>
          <a:stretch>
            <a:fillRect/>
          </a:stretch>
        </p:blipFill>
        <p:spPr>
          <a:xfrm>
            <a:off x="502442" y="3982118"/>
            <a:ext cx="1590506" cy="1738259"/>
          </a:xfrm>
          <a:prstGeom prst="rect">
            <a:avLst/>
          </a:prstGeom>
          <a:ln>
            <a:noFill/>
          </a:ln>
          <a:effectLst>
            <a:softEdge rad="112500"/>
          </a:effectLst>
        </p:spPr>
      </p:pic>
      <p:sp>
        <p:nvSpPr>
          <p:cNvPr id="17" name="TextBox 16">
            <a:extLst>
              <a:ext uri="{FF2B5EF4-FFF2-40B4-BE49-F238E27FC236}">
                <a16:creationId xmlns:a16="http://schemas.microsoft.com/office/drawing/2014/main" id="{4B2B8EC9-B85B-477F-8C61-2AEF9B001F87}"/>
              </a:ext>
            </a:extLst>
          </p:cNvPr>
          <p:cNvSpPr txBox="1"/>
          <p:nvPr/>
        </p:nvSpPr>
        <p:spPr>
          <a:xfrm>
            <a:off x="668644" y="5719497"/>
            <a:ext cx="1258101" cy="369332"/>
          </a:xfrm>
          <a:prstGeom prst="rect">
            <a:avLst/>
          </a:prstGeom>
          <a:noFill/>
        </p:spPr>
        <p:txBody>
          <a:bodyPr wrap="none" rtlCol="0">
            <a:spAutoFit/>
          </a:bodyPr>
          <a:lstStyle/>
          <a:p>
            <a:r>
              <a:rPr lang="en-GB"/>
              <a:t>Playdough </a:t>
            </a:r>
          </a:p>
        </p:txBody>
      </p:sp>
      <p:pic>
        <p:nvPicPr>
          <p:cNvPr id="19" name="Picture 18">
            <a:extLst>
              <a:ext uri="{FF2B5EF4-FFF2-40B4-BE49-F238E27FC236}">
                <a16:creationId xmlns:a16="http://schemas.microsoft.com/office/drawing/2014/main" id="{9871CE5D-20A7-4846-A17F-FCC89C6A212B}"/>
              </a:ext>
            </a:extLst>
          </p:cNvPr>
          <p:cNvPicPr>
            <a:picLocks noChangeAspect="1"/>
          </p:cNvPicPr>
          <p:nvPr/>
        </p:nvPicPr>
        <p:blipFill>
          <a:blip r:embed="rId8"/>
          <a:stretch>
            <a:fillRect/>
          </a:stretch>
        </p:blipFill>
        <p:spPr>
          <a:xfrm>
            <a:off x="3055065" y="3831927"/>
            <a:ext cx="1935233" cy="2043190"/>
          </a:xfrm>
          <a:prstGeom prst="rect">
            <a:avLst/>
          </a:prstGeom>
          <a:ln>
            <a:noFill/>
          </a:ln>
          <a:effectLst>
            <a:softEdge rad="112500"/>
          </a:effectLst>
        </p:spPr>
      </p:pic>
      <p:sp>
        <p:nvSpPr>
          <p:cNvPr id="20" name="TextBox 19">
            <a:extLst>
              <a:ext uri="{FF2B5EF4-FFF2-40B4-BE49-F238E27FC236}">
                <a16:creationId xmlns:a16="http://schemas.microsoft.com/office/drawing/2014/main" id="{32C9A0FE-3582-43E0-A24C-01631AB80070}"/>
              </a:ext>
            </a:extLst>
          </p:cNvPr>
          <p:cNvSpPr txBox="1"/>
          <p:nvPr/>
        </p:nvSpPr>
        <p:spPr>
          <a:xfrm>
            <a:off x="2900770" y="5719221"/>
            <a:ext cx="2243821" cy="646331"/>
          </a:xfrm>
          <a:prstGeom prst="rect">
            <a:avLst/>
          </a:prstGeom>
          <a:noFill/>
        </p:spPr>
        <p:txBody>
          <a:bodyPr wrap="square" rtlCol="0">
            <a:spAutoFit/>
          </a:bodyPr>
          <a:lstStyle/>
          <a:p>
            <a:r>
              <a:rPr lang="en-GB"/>
              <a:t>Hole punchers, scissors and pencils</a:t>
            </a:r>
          </a:p>
        </p:txBody>
      </p:sp>
      <p:pic>
        <p:nvPicPr>
          <p:cNvPr id="22" name="Picture 21">
            <a:extLst>
              <a:ext uri="{FF2B5EF4-FFF2-40B4-BE49-F238E27FC236}">
                <a16:creationId xmlns:a16="http://schemas.microsoft.com/office/drawing/2014/main" id="{12C5843C-3C4E-44A2-B57F-C461119DFC63}"/>
              </a:ext>
            </a:extLst>
          </p:cNvPr>
          <p:cNvPicPr>
            <a:picLocks noChangeAspect="1"/>
          </p:cNvPicPr>
          <p:nvPr/>
        </p:nvPicPr>
        <p:blipFill>
          <a:blip r:embed="rId9"/>
          <a:stretch>
            <a:fillRect/>
          </a:stretch>
        </p:blipFill>
        <p:spPr>
          <a:xfrm>
            <a:off x="6066974" y="3676031"/>
            <a:ext cx="2360326" cy="2043190"/>
          </a:xfrm>
          <a:prstGeom prst="rect">
            <a:avLst/>
          </a:prstGeom>
          <a:ln>
            <a:noFill/>
          </a:ln>
          <a:effectLst>
            <a:softEdge rad="112500"/>
          </a:effectLst>
        </p:spPr>
      </p:pic>
      <p:sp>
        <p:nvSpPr>
          <p:cNvPr id="23" name="TextBox 22">
            <a:extLst>
              <a:ext uri="{FF2B5EF4-FFF2-40B4-BE49-F238E27FC236}">
                <a16:creationId xmlns:a16="http://schemas.microsoft.com/office/drawing/2014/main" id="{4FDEA107-CF47-4DD0-BA3A-F6471051F0B0}"/>
              </a:ext>
            </a:extLst>
          </p:cNvPr>
          <p:cNvSpPr txBox="1"/>
          <p:nvPr/>
        </p:nvSpPr>
        <p:spPr>
          <a:xfrm>
            <a:off x="6380208" y="6000840"/>
            <a:ext cx="1548822" cy="369332"/>
          </a:xfrm>
          <a:prstGeom prst="rect">
            <a:avLst/>
          </a:prstGeom>
          <a:noFill/>
        </p:spPr>
        <p:txBody>
          <a:bodyPr wrap="none" rtlCol="0">
            <a:spAutoFit/>
          </a:bodyPr>
          <a:lstStyle/>
          <a:p>
            <a:r>
              <a:rPr lang="en-GB"/>
              <a:t>Lego or Duplo </a:t>
            </a:r>
          </a:p>
        </p:txBody>
      </p:sp>
      <p:pic>
        <p:nvPicPr>
          <p:cNvPr id="25" name="Picture 24">
            <a:extLst>
              <a:ext uri="{FF2B5EF4-FFF2-40B4-BE49-F238E27FC236}">
                <a16:creationId xmlns:a16="http://schemas.microsoft.com/office/drawing/2014/main" id="{0E3EC3BB-677B-4E5B-B0CB-5A11A3AE938C}"/>
              </a:ext>
            </a:extLst>
          </p:cNvPr>
          <p:cNvPicPr>
            <a:picLocks noChangeAspect="1"/>
          </p:cNvPicPr>
          <p:nvPr/>
        </p:nvPicPr>
        <p:blipFill>
          <a:blip r:embed="rId10"/>
          <a:stretch>
            <a:fillRect/>
          </a:stretch>
        </p:blipFill>
        <p:spPr>
          <a:xfrm>
            <a:off x="9474678" y="3003209"/>
            <a:ext cx="1968601" cy="1657435"/>
          </a:xfrm>
          <a:prstGeom prst="rect">
            <a:avLst/>
          </a:prstGeom>
          <a:ln>
            <a:noFill/>
          </a:ln>
          <a:effectLst>
            <a:softEdge rad="112500"/>
          </a:effectLst>
        </p:spPr>
      </p:pic>
      <p:sp>
        <p:nvSpPr>
          <p:cNvPr id="26" name="TextBox 25">
            <a:extLst>
              <a:ext uri="{FF2B5EF4-FFF2-40B4-BE49-F238E27FC236}">
                <a16:creationId xmlns:a16="http://schemas.microsoft.com/office/drawing/2014/main" id="{1DFFF4E3-9886-4C1F-A06E-E8DFF18CB7D0}"/>
              </a:ext>
            </a:extLst>
          </p:cNvPr>
          <p:cNvSpPr txBox="1"/>
          <p:nvPr/>
        </p:nvSpPr>
        <p:spPr>
          <a:xfrm>
            <a:off x="9687697" y="4851247"/>
            <a:ext cx="1271758" cy="369332"/>
          </a:xfrm>
          <a:prstGeom prst="rect">
            <a:avLst/>
          </a:prstGeom>
          <a:noFill/>
        </p:spPr>
        <p:txBody>
          <a:bodyPr wrap="none" rtlCol="0">
            <a:spAutoFit/>
          </a:bodyPr>
          <a:lstStyle/>
          <a:p>
            <a:r>
              <a:rPr lang="en-GB"/>
              <a:t>Peg boards </a:t>
            </a:r>
          </a:p>
        </p:txBody>
      </p:sp>
      <p:sp>
        <p:nvSpPr>
          <p:cNvPr id="21" name="Cloud 20">
            <a:extLst>
              <a:ext uri="{FF2B5EF4-FFF2-40B4-BE49-F238E27FC236}">
                <a16:creationId xmlns:a16="http://schemas.microsoft.com/office/drawing/2014/main" id="{E5A9A3BE-D34D-E9DB-7BA3-ADCD303CCFE4}"/>
              </a:ext>
            </a:extLst>
          </p:cNvPr>
          <p:cNvSpPr/>
          <p:nvPr/>
        </p:nvSpPr>
        <p:spPr>
          <a:xfrm>
            <a:off x="11705521" y="6511268"/>
            <a:ext cx="270821" cy="180547"/>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2597195"/>
      </p:ext>
    </p:extLst>
  </p:cSld>
  <p:clrMapOvr>
    <a:masterClrMapping/>
  </p:clrMapOvr>
  <mc:AlternateContent xmlns:mc="http://schemas.openxmlformats.org/markup-compatibility/2006" xmlns:p14="http://schemas.microsoft.com/office/powerpoint/2010/main">
    <mc:Choice Requires="p14">
      <p:transition spd="slow" p14:dur="2000" advTm="36349"/>
    </mc:Choice>
    <mc:Fallback xmlns="">
      <p:transition spd="slow" advTm="36349"/>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19EB6-B000-45BF-8BAF-2ED5CCB8709F}"/>
              </a:ext>
            </a:extLst>
          </p:cNvPr>
          <p:cNvSpPr>
            <a:spLocks noGrp="1"/>
          </p:cNvSpPr>
          <p:nvPr>
            <p:ph type="title"/>
          </p:nvPr>
        </p:nvSpPr>
        <p:spPr>
          <a:xfrm>
            <a:off x="464573" y="327306"/>
            <a:ext cx="10515600" cy="707462"/>
          </a:xfrm>
        </p:spPr>
        <p:txBody>
          <a:bodyPr/>
          <a:lstStyle/>
          <a:p>
            <a:r>
              <a:rPr lang="en-GB"/>
              <a:t>You don’t even need fancy toys… </a:t>
            </a:r>
          </a:p>
        </p:txBody>
      </p:sp>
      <p:sp>
        <p:nvSpPr>
          <p:cNvPr id="3" name="Content Placeholder 2">
            <a:extLst>
              <a:ext uri="{FF2B5EF4-FFF2-40B4-BE49-F238E27FC236}">
                <a16:creationId xmlns:a16="http://schemas.microsoft.com/office/drawing/2014/main" id="{1E4760D4-C627-4566-A138-3C2DC68CC294}"/>
              </a:ext>
            </a:extLst>
          </p:cNvPr>
          <p:cNvSpPr>
            <a:spLocks noGrp="1"/>
          </p:cNvSpPr>
          <p:nvPr>
            <p:ph idx="1"/>
          </p:nvPr>
        </p:nvSpPr>
        <p:spPr>
          <a:xfrm>
            <a:off x="464574" y="2842792"/>
            <a:ext cx="3026772" cy="707462"/>
          </a:xfrm>
        </p:spPr>
        <p:txBody>
          <a:bodyPr>
            <a:normAutofit fontScale="92500" lnSpcReduction="20000"/>
          </a:bodyPr>
          <a:lstStyle/>
          <a:p>
            <a:r>
              <a:rPr lang="en-GB"/>
              <a:t>Scrunching up paper</a:t>
            </a:r>
          </a:p>
        </p:txBody>
      </p:sp>
      <p:pic>
        <p:nvPicPr>
          <p:cNvPr id="5" name="Picture 4">
            <a:extLst>
              <a:ext uri="{FF2B5EF4-FFF2-40B4-BE49-F238E27FC236}">
                <a16:creationId xmlns:a16="http://schemas.microsoft.com/office/drawing/2014/main" id="{4C62BE58-F443-4785-B945-E1181967FD7F}"/>
              </a:ext>
            </a:extLst>
          </p:cNvPr>
          <p:cNvPicPr>
            <a:picLocks noChangeAspect="1"/>
          </p:cNvPicPr>
          <p:nvPr/>
        </p:nvPicPr>
        <p:blipFill>
          <a:blip r:embed="rId3"/>
          <a:stretch>
            <a:fillRect/>
          </a:stretch>
        </p:blipFill>
        <p:spPr>
          <a:xfrm>
            <a:off x="469285" y="1163072"/>
            <a:ext cx="2470790" cy="1396705"/>
          </a:xfrm>
          <a:prstGeom prst="rect">
            <a:avLst/>
          </a:prstGeom>
          <a:ln>
            <a:noFill/>
          </a:ln>
          <a:effectLst>
            <a:softEdge rad="112500"/>
          </a:effectLst>
        </p:spPr>
      </p:pic>
      <p:pic>
        <p:nvPicPr>
          <p:cNvPr id="7" name="Picture 6">
            <a:extLst>
              <a:ext uri="{FF2B5EF4-FFF2-40B4-BE49-F238E27FC236}">
                <a16:creationId xmlns:a16="http://schemas.microsoft.com/office/drawing/2014/main" id="{CEB17524-F0DC-47C5-B7E4-35945EE51DC4}"/>
              </a:ext>
            </a:extLst>
          </p:cNvPr>
          <p:cNvPicPr>
            <a:picLocks noChangeAspect="1"/>
          </p:cNvPicPr>
          <p:nvPr/>
        </p:nvPicPr>
        <p:blipFill>
          <a:blip r:embed="rId4"/>
          <a:stretch>
            <a:fillRect/>
          </a:stretch>
        </p:blipFill>
        <p:spPr>
          <a:xfrm>
            <a:off x="464573" y="3569414"/>
            <a:ext cx="2757281" cy="2019273"/>
          </a:xfrm>
          <a:prstGeom prst="rect">
            <a:avLst/>
          </a:prstGeom>
          <a:ln>
            <a:noFill/>
          </a:ln>
          <a:effectLst>
            <a:softEdge rad="112500"/>
          </a:effectLst>
        </p:spPr>
      </p:pic>
      <p:sp>
        <p:nvSpPr>
          <p:cNvPr id="8" name="TextBox 7">
            <a:extLst>
              <a:ext uri="{FF2B5EF4-FFF2-40B4-BE49-F238E27FC236}">
                <a16:creationId xmlns:a16="http://schemas.microsoft.com/office/drawing/2014/main" id="{3C0BA1A6-6251-4C06-AA93-218BE3CB9C11}"/>
              </a:ext>
            </a:extLst>
          </p:cNvPr>
          <p:cNvSpPr txBox="1"/>
          <p:nvPr/>
        </p:nvSpPr>
        <p:spPr>
          <a:xfrm>
            <a:off x="405915" y="5588687"/>
            <a:ext cx="2757281" cy="1384995"/>
          </a:xfrm>
          <a:prstGeom prst="rect">
            <a:avLst/>
          </a:prstGeom>
          <a:noFill/>
        </p:spPr>
        <p:txBody>
          <a:bodyPr wrap="square" rtlCol="0">
            <a:spAutoFit/>
          </a:bodyPr>
          <a:lstStyle/>
          <a:p>
            <a:r>
              <a:rPr lang="en-GB" sz="2800">
                <a:latin typeface="Arial" panose="020B0604020202020204" pitchFamily="34" charset="0"/>
                <a:cs typeface="Arial" panose="020B0604020202020204" pitchFamily="34" charset="0"/>
              </a:rPr>
              <a:t>Screwing lids on and off bottles. </a:t>
            </a:r>
          </a:p>
        </p:txBody>
      </p:sp>
      <p:pic>
        <p:nvPicPr>
          <p:cNvPr id="10" name="Picture 9">
            <a:extLst>
              <a:ext uri="{FF2B5EF4-FFF2-40B4-BE49-F238E27FC236}">
                <a16:creationId xmlns:a16="http://schemas.microsoft.com/office/drawing/2014/main" id="{482E3BAE-227E-4AA7-BE77-6911AD90BCA9}"/>
              </a:ext>
            </a:extLst>
          </p:cNvPr>
          <p:cNvPicPr>
            <a:picLocks noChangeAspect="1"/>
          </p:cNvPicPr>
          <p:nvPr/>
        </p:nvPicPr>
        <p:blipFill>
          <a:blip r:embed="rId5"/>
          <a:stretch>
            <a:fillRect/>
          </a:stretch>
        </p:blipFill>
        <p:spPr>
          <a:xfrm>
            <a:off x="4166470" y="4868208"/>
            <a:ext cx="2605265" cy="1547188"/>
          </a:xfrm>
          <a:prstGeom prst="rect">
            <a:avLst/>
          </a:prstGeom>
          <a:ln>
            <a:noFill/>
          </a:ln>
          <a:effectLst>
            <a:softEdge rad="112500"/>
          </a:effectLst>
        </p:spPr>
      </p:pic>
      <p:sp>
        <p:nvSpPr>
          <p:cNvPr id="11" name="TextBox 10">
            <a:extLst>
              <a:ext uri="{FF2B5EF4-FFF2-40B4-BE49-F238E27FC236}">
                <a16:creationId xmlns:a16="http://schemas.microsoft.com/office/drawing/2014/main" id="{8D39E66A-AB0B-44C7-BE7F-EDDFB3878A27}"/>
              </a:ext>
            </a:extLst>
          </p:cNvPr>
          <p:cNvSpPr txBox="1"/>
          <p:nvPr/>
        </p:nvSpPr>
        <p:spPr>
          <a:xfrm>
            <a:off x="6771735" y="5030401"/>
            <a:ext cx="2605266" cy="1384995"/>
          </a:xfrm>
          <a:prstGeom prst="rect">
            <a:avLst/>
          </a:prstGeom>
          <a:noFill/>
        </p:spPr>
        <p:txBody>
          <a:bodyPr wrap="square" rtlCol="0">
            <a:spAutoFit/>
          </a:bodyPr>
          <a:lstStyle/>
          <a:p>
            <a:r>
              <a:rPr lang="en-GB" sz="2800">
                <a:latin typeface="Arial" panose="020B0604020202020204" pitchFamily="34" charset="0"/>
                <a:cs typeface="Arial" panose="020B0604020202020204" pitchFamily="34" charset="0"/>
              </a:rPr>
              <a:t>Opening and closing lids on containers</a:t>
            </a:r>
          </a:p>
        </p:txBody>
      </p:sp>
      <p:pic>
        <p:nvPicPr>
          <p:cNvPr id="13" name="Picture 12">
            <a:extLst>
              <a:ext uri="{FF2B5EF4-FFF2-40B4-BE49-F238E27FC236}">
                <a16:creationId xmlns:a16="http://schemas.microsoft.com/office/drawing/2014/main" id="{C41A50FB-B3F2-4E63-B2BD-D7670189C9C3}"/>
              </a:ext>
            </a:extLst>
          </p:cNvPr>
          <p:cNvPicPr>
            <a:picLocks noChangeAspect="1"/>
          </p:cNvPicPr>
          <p:nvPr/>
        </p:nvPicPr>
        <p:blipFill>
          <a:blip r:embed="rId6"/>
          <a:stretch>
            <a:fillRect/>
          </a:stretch>
        </p:blipFill>
        <p:spPr>
          <a:xfrm>
            <a:off x="4014454" y="1087830"/>
            <a:ext cx="2470789" cy="2161210"/>
          </a:xfrm>
          <a:prstGeom prst="rect">
            <a:avLst/>
          </a:prstGeom>
          <a:ln>
            <a:noFill/>
          </a:ln>
          <a:effectLst>
            <a:softEdge rad="112500"/>
          </a:effectLst>
        </p:spPr>
      </p:pic>
      <p:sp>
        <p:nvSpPr>
          <p:cNvPr id="15" name="TextBox 14">
            <a:extLst>
              <a:ext uri="{FF2B5EF4-FFF2-40B4-BE49-F238E27FC236}">
                <a16:creationId xmlns:a16="http://schemas.microsoft.com/office/drawing/2014/main" id="{01A991CC-56E0-4170-9640-7E0782B10FC7}"/>
              </a:ext>
            </a:extLst>
          </p:cNvPr>
          <p:cNvSpPr txBox="1"/>
          <p:nvPr/>
        </p:nvSpPr>
        <p:spPr>
          <a:xfrm>
            <a:off x="4014454" y="3230656"/>
            <a:ext cx="2757281" cy="1384995"/>
          </a:xfrm>
          <a:prstGeom prst="rect">
            <a:avLst/>
          </a:prstGeom>
          <a:noFill/>
        </p:spPr>
        <p:txBody>
          <a:bodyPr wrap="square" lIns="91440" tIns="45720" rIns="91440" bIns="45720" anchor="t">
            <a:spAutoFit/>
          </a:bodyPr>
          <a:lstStyle/>
          <a:p>
            <a:r>
              <a:rPr lang="en-GB" sz="2800" dirty="0">
                <a:latin typeface="Arial"/>
                <a:cs typeface="Arial"/>
              </a:rPr>
              <a:t>Using kitchen tongs to move items</a:t>
            </a:r>
          </a:p>
        </p:txBody>
      </p:sp>
      <p:pic>
        <p:nvPicPr>
          <p:cNvPr id="17" name="Picture 16">
            <a:extLst>
              <a:ext uri="{FF2B5EF4-FFF2-40B4-BE49-F238E27FC236}">
                <a16:creationId xmlns:a16="http://schemas.microsoft.com/office/drawing/2014/main" id="{F057DBBD-50F5-4AD2-9F6E-8AC2D3FB55CF}"/>
              </a:ext>
            </a:extLst>
          </p:cNvPr>
          <p:cNvPicPr>
            <a:picLocks noChangeAspect="1"/>
          </p:cNvPicPr>
          <p:nvPr/>
        </p:nvPicPr>
        <p:blipFill>
          <a:blip r:embed="rId7"/>
          <a:stretch>
            <a:fillRect/>
          </a:stretch>
        </p:blipFill>
        <p:spPr>
          <a:xfrm>
            <a:off x="7559622" y="1408424"/>
            <a:ext cx="1682836" cy="2514729"/>
          </a:xfrm>
          <a:prstGeom prst="rect">
            <a:avLst/>
          </a:prstGeom>
          <a:ln>
            <a:noFill/>
          </a:ln>
          <a:effectLst>
            <a:softEdge rad="112500"/>
          </a:effectLst>
        </p:spPr>
      </p:pic>
      <p:sp>
        <p:nvSpPr>
          <p:cNvPr id="19" name="TextBox 18">
            <a:extLst>
              <a:ext uri="{FF2B5EF4-FFF2-40B4-BE49-F238E27FC236}">
                <a16:creationId xmlns:a16="http://schemas.microsoft.com/office/drawing/2014/main" id="{48DA4AAB-1D0D-4015-ACDA-E28A476EB266}"/>
              </a:ext>
            </a:extLst>
          </p:cNvPr>
          <p:cNvSpPr txBox="1"/>
          <p:nvPr/>
        </p:nvSpPr>
        <p:spPr>
          <a:xfrm>
            <a:off x="9377001" y="1748093"/>
            <a:ext cx="2345714" cy="2677656"/>
          </a:xfrm>
          <a:prstGeom prst="rect">
            <a:avLst/>
          </a:prstGeom>
          <a:noFill/>
        </p:spPr>
        <p:txBody>
          <a:bodyPr wrap="square">
            <a:spAutoFit/>
          </a:bodyPr>
          <a:lstStyle/>
          <a:p>
            <a:r>
              <a:rPr lang="en-GB" sz="2800">
                <a:latin typeface="Arial" panose="020B0604020202020204" pitchFamily="34" charset="0"/>
                <a:cs typeface="Arial" panose="020B0604020202020204" pitchFamily="34" charset="0"/>
              </a:rPr>
              <a:t>Using spray bottles to water the flowers or wash windows. </a:t>
            </a:r>
          </a:p>
        </p:txBody>
      </p:sp>
      <p:sp>
        <p:nvSpPr>
          <p:cNvPr id="9" name="Star: 5 Points 8">
            <a:extLst>
              <a:ext uri="{FF2B5EF4-FFF2-40B4-BE49-F238E27FC236}">
                <a16:creationId xmlns:a16="http://schemas.microsoft.com/office/drawing/2014/main" id="{908C350A-3675-F5C5-F3F9-704785292ED8}"/>
              </a:ext>
            </a:extLst>
          </p:cNvPr>
          <p:cNvSpPr/>
          <p:nvPr/>
        </p:nvSpPr>
        <p:spPr>
          <a:xfrm>
            <a:off x="11782473" y="6501343"/>
            <a:ext cx="240730" cy="210639"/>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8233895"/>
      </p:ext>
    </p:extLst>
  </p:cSld>
  <p:clrMapOvr>
    <a:masterClrMapping/>
  </p:clrMapOvr>
  <mc:AlternateContent xmlns:mc="http://schemas.openxmlformats.org/markup-compatibility/2006" xmlns:p14="http://schemas.microsoft.com/office/powerpoint/2010/main">
    <mc:Choice Requires="p14">
      <p:transition spd="slow" p14:dur="2000" advTm="34073"/>
    </mc:Choice>
    <mc:Fallback xmlns="">
      <p:transition spd="slow" advTm="34073"/>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FFCBE02-FEA7-4BA7-B2C2-FCEFCEB1A43E}"/>
              </a:ext>
            </a:extLst>
          </p:cNvPr>
          <p:cNvSpPr txBox="1"/>
          <p:nvPr/>
        </p:nvSpPr>
        <p:spPr>
          <a:xfrm>
            <a:off x="9188623" y="1706479"/>
            <a:ext cx="2244288" cy="1384995"/>
          </a:xfrm>
          <a:prstGeom prst="rect">
            <a:avLst/>
          </a:prstGeom>
          <a:noFill/>
        </p:spPr>
        <p:txBody>
          <a:bodyPr wrap="square" rtlCol="0">
            <a:spAutoFit/>
          </a:bodyPr>
          <a:lstStyle/>
          <a:p>
            <a:r>
              <a:rPr lang="en-GB" sz="2800">
                <a:latin typeface="Arial" panose="020B0604020202020204" pitchFamily="34" charset="0"/>
                <a:cs typeface="Arial" panose="020B0604020202020204" pitchFamily="34" charset="0"/>
              </a:rPr>
              <a:t>Droppers in the water tray </a:t>
            </a:r>
          </a:p>
        </p:txBody>
      </p:sp>
      <p:sp>
        <p:nvSpPr>
          <p:cNvPr id="6" name="TextBox 5">
            <a:extLst>
              <a:ext uri="{FF2B5EF4-FFF2-40B4-BE49-F238E27FC236}">
                <a16:creationId xmlns:a16="http://schemas.microsoft.com/office/drawing/2014/main" id="{3AED615B-DC13-4BCC-B619-DCDD4B42A421}"/>
              </a:ext>
            </a:extLst>
          </p:cNvPr>
          <p:cNvSpPr txBox="1"/>
          <p:nvPr/>
        </p:nvSpPr>
        <p:spPr>
          <a:xfrm>
            <a:off x="937033" y="1706480"/>
            <a:ext cx="2348512" cy="1384995"/>
          </a:xfrm>
          <a:prstGeom prst="rect">
            <a:avLst/>
          </a:prstGeom>
          <a:noFill/>
        </p:spPr>
        <p:txBody>
          <a:bodyPr wrap="square">
            <a:spAutoFit/>
          </a:bodyPr>
          <a:lstStyle/>
          <a:p>
            <a:r>
              <a:rPr lang="en-GB" sz="2800">
                <a:latin typeface="Arial" panose="020B0604020202020204" pitchFamily="34" charset="0"/>
                <a:cs typeface="Arial" panose="020B0604020202020204" pitchFamily="34" charset="0"/>
              </a:rPr>
              <a:t>Pipe cleaners through a colander </a:t>
            </a:r>
          </a:p>
        </p:txBody>
      </p:sp>
      <p:pic>
        <p:nvPicPr>
          <p:cNvPr id="8" name="Picture 7">
            <a:extLst>
              <a:ext uri="{FF2B5EF4-FFF2-40B4-BE49-F238E27FC236}">
                <a16:creationId xmlns:a16="http://schemas.microsoft.com/office/drawing/2014/main" id="{C5547969-9B80-4146-A2C5-1CF1ED5C56C9}"/>
              </a:ext>
            </a:extLst>
          </p:cNvPr>
          <p:cNvPicPr>
            <a:picLocks noChangeAspect="1"/>
          </p:cNvPicPr>
          <p:nvPr/>
        </p:nvPicPr>
        <p:blipFill>
          <a:blip r:embed="rId2"/>
          <a:stretch>
            <a:fillRect/>
          </a:stretch>
        </p:blipFill>
        <p:spPr>
          <a:xfrm>
            <a:off x="9284829" y="115161"/>
            <a:ext cx="2148082" cy="1591318"/>
          </a:xfrm>
          <a:prstGeom prst="rect">
            <a:avLst/>
          </a:prstGeom>
          <a:ln>
            <a:noFill/>
          </a:ln>
          <a:effectLst>
            <a:softEdge rad="112500"/>
          </a:effectLst>
        </p:spPr>
      </p:pic>
      <p:pic>
        <p:nvPicPr>
          <p:cNvPr id="10" name="Picture 9">
            <a:extLst>
              <a:ext uri="{FF2B5EF4-FFF2-40B4-BE49-F238E27FC236}">
                <a16:creationId xmlns:a16="http://schemas.microsoft.com/office/drawing/2014/main" id="{5711193A-FC9B-4C90-81D5-AA396CF7E518}"/>
              </a:ext>
            </a:extLst>
          </p:cNvPr>
          <p:cNvPicPr>
            <a:picLocks noChangeAspect="1"/>
          </p:cNvPicPr>
          <p:nvPr/>
        </p:nvPicPr>
        <p:blipFill>
          <a:blip r:embed="rId3"/>
          <a:stretch>
            <a:fillRect/>
          </a:stretch>
        </p:blipFill>
        <p:spPr>
          <a:xfrm>
            <a:off x="937033" y="120067"/>
            <a:ext cx="2348512" cy="1586412"/>
          </a:xfrm>
          <a:prstGeom prst="rect">
            <a:avLst/>
          </a:prstGeom>
          <a:ln>
            <a:noFill/>
          </a:ln>
          <a:effectLst>
            <a:softEdge rad="112500"/>
          </a:effectLst>
        </p:spPr>
      </p:pic>
      <p:pic>
        <p:nvPicPr>
          <p:cNvPr id="12" name="Picture 11">
            <a:extLst>
              <a:ext uri="{FF2B5EF4-FFF2-40B4-BE49-F238E27FC236}">
                <a16:creationId xmlns:a16="http://schemas.microsoft.com/office/drawing/2014/main" id="{1C4DFA3F-0889-492B-8D37-A19B2F1ACD1A}"/>
              </a:ext>
            </a:extLst>
          </p:cNvPr>
          <p:cNvPicPr>
            <a:picLocks noChangeAspect="1"/>
          </p:cNvPicPr>
          <p:nvPr/>
        </p:nvPicPr>
        <p:blipFill>
          <a:blip r:embed="rId4"/>
          <a:stretch>
            <a:fillRect/>
          </a:stretch>
        </p:blipFill>
        <p:spPr>
          <a:xfrm>
            <a:off x="4184716" y="115161"/>
            <a:ext cx="1657435" cy="2463927"/>
          </a:xfrm>
          <a:prstGeom prst="rect">
            <a:avLst/>
          </a:prstGeom>
          <a:ln>
            <a:noFill/>
          </a:ln>
          <a:effectLst>
            <a:softEdge rad="112500"/>
          </a:effectLst>
        </p:spPr>
      </p:pic>
      <p:sp>
        <p:nvSpPr>
          <p:cNvPr id="14" name="TextBox 13">
            <a:extLst>
              <a:ext uri="{FF2B5EF4-FFF2-40B4-BE49-F238E27FC236}">
                <a16:creationId xmlns:a16="http://schemas.microsoft.com/office/drawing/2014/main" id="{BA0A9E18-7DD4-4710-A412-EAC4C8DEBFBD}"/>
              </a:ext>
            </a:extLst>
          </p:cNvPr>
          <p:cNvSpPr txBox="1"/>
          <p:nvPr/>
        </p:nvSpPr>
        <p:spPr>
          <a:xfrm>
            <a:off x="4154784" y="2551055"/>
            <a:ext cx="1657435" cy="1384995"/>
          </a:xfrm>
          <a:prstGeom prst="rect">
            <a:avLst/>
          </a:prstGeom>
          <a:noFill/>
        </p:spPr>
        <p:txBody>
          <a:bodyPr wrap="square">
            <a:spAutoFit/>
          </a:bodyPr>
          <a:lstStyle/>
          <a:p>
            <a:r>
              <a:rPr lang="en-GB" sz="2800">
                <a:latin typeface="Arial" panose="020B0604020202020204" pitchFamily="34" charset="0"/>
                <a:cs typeface="Arial" panose="020B0604020202020204" pitchFamily="34" charset="0"/>
              </a:rPr>
              <a:t>Popping bubble wrap </a:t>
            </a:r>
          </a:p>
        </p:txBody>
      </p:sp>
      <p:pic>
        <p:nvPicPr>
          <p:cNvPr id="16" name="Picture 15">
            <a:extLst>
              <a:ext uri="{FF2B5EF4-FFF2-40B4-BE49-F238E27FC236}">
                <a16:creationId xmlns:a16="http://schemas.microsoft.com/office/drawing/2014/main" id="{2F547AA6-1162-46F3-AD31-4548746D2870}"/>
              </a:ext>
            </a:extLst>
          </p:cNvPr>
          <p:cNvPicPr>
            <a:picLocks noChangeAspect="1"/>
          </p:cNvPicPr>
          <p:nvPr/>
        </p:nvPicPr>
        <p:blipFill>
          <a:blip r:embed="rId5"/>
          <a:stretch>
            <a:fillRect/>
          </a:stretch>
        </p:blipFill>
        <p:spPr>
          <a:xfrm>
            <a:off x="937033" y="4251699"/>
            <a:ext cx="2887475" cy="1644605"/>
          </a:xfrm>
          <a:prstGeom prst="rect">
            <a:avLst/>
          </a:prstGeom>
          <a:ln>
            <a:noFill/>
          </a:ln>
          <a:effectLst>
            <a:softEdge rad="112500"/>
          </a:effectLst>
        </p:spPr>
      </p:pic>
      <p:sp>
        <p:nvSpPr>
          <p:cNvPr id="18" name="TextBox 17">
            <a:extLst>
              <a:ext uri="{FF2B5EF4-FFF2-40B4-BE49-F238E27FC236}">
                <a16:creationId xmlns:a16="http://schemas.microsoft.com/office/drawing/2014/main" id="{39E1165A-F1C3-4488-BBA4-61C3E86FFAC6}"/>
              </a:ext>
            </a:extLst>
          </p:cNvPr>
          <p:cNvSpPr txBox="1"/>
          <p:nvPr/>
        </p:nvSpPr>
        <p:spPr>
          <a:xfrm>
            <a:off x="1386914" y="5896304"/>
            <a:ext cx="1987711" cy="523220"/>
          </a:xfrm>
          <a:prstGeom prst="rect">
            <a:avLst/>
          </a:prstGeom>
          <a:noFill/>
        </p:spPr>
        <p:txBody>
          <a:bodyPr wrap="square">
            <a:spAutoFit/>
          </a:bodyPr>
          <a:lstStyle/>
          <a:p>
            <a:r>
              <a:rPr lang="en-GB" sz="2800">
                <a:latin typeface="Arial" panose="020B0604020202020204" pitchFamily="34" charset="0"/>
                <a:cs typeface="Arial" panose="020B0604020202020204" pitchFamily="34" charset="0"/>
              </a:rPr>
              <a:t>Using pegs</a:t>
            </a:r>
          </a:p>
        </p:txBody>
      </p:sp>
      <p:pic>
        <p:nvPicPr>
          <p:cNvPr id="20" name="Picture 19">
            <a:extLst>
              <a:ext uri="{FF2B5EF4-FFF2-40B4-BE49-F238E27FC236}">
                <a16:creationId xmlns:a16="http://schemas.microsoft.com/office/drawing/2014/main" id="{E5ABD002-403A-40E2-A263-063AD9B7B9D8}"/>
              </a:ext>
            </a:extLst>
          </p:cNvPr>
          <p:cNvPicPr>
            <a:picLocks noChangeAspect="1"/>
          </p:cNvPicPr>
          <p:nvPr/>
        </p:nvPicPr>
        <p:blipFill>
          <a:blip r:embed="rId6"/>
          <a:stretch>
            <a:fillRect/>
          </a:stretch>
        </p:blipFill>
        <p:spPr>
          <a:xfrm>
            <a:off x="6741322" y="115161"/>
            <a:ext cx="1676486" cy="2095608"/>
          </a:xfrm>
          <a:prstGeom prst="rect">
            <a:avLst/>
          </a:prstGeom>
          <a:ln>
            <a:noFill/>
          </a:ln>
          <a:effectLst>
            <a:softEdge rad="112500"/>
          </a:effectLst>
        </p:spPr>
      </p:pic>
      <p:sp>
        <p:nvSpPr>
          <p:cNvPr id="22" name="TextBox 21">
            <a:extLst>
              <a:ext uri="{FF2B5EF4-FFF2-40B4-BE49-F238E27FC236}">
                <a16:creationId xmlns:a16="http://schemas.microsoft.com/office/drawing/2014/main" id="{C656B982-D48C-4730-A7F5-2755105012EE}"/>
              </a:ext>
            </a:extLst>
          </p:cNvPr>
          <p:cNvSpPr txBox="1"/>
          <p:nvPr/>
        </p:nvSpPr>
        <p:spPr>
          <a:xfrm>
            <a:off x="6583034" y="2289445"/>
            <a:ext cx="1993407" cy="954107"/>
          </a:xfrm>
          <a:prstGeom prst="rect">
            <a:avLst/>
          </a:prstGeom>
          <a:noFill/>
        </p:spPr>
        <p:txBody>
          <a:bodyPr wrap="square">
            <a:spAutoFit/>
          </a:bodyPr>
          <a:lstStyle/>
          <a:p>
            <a:r>
              <a:rPr lang="en-GB" sz="2800">
                <a:latin typeface="Arial" panose="020B0604020202020204" pitchFamily="34" charset="0"/>
                <a:cs typeface="Arial" panose="020B0604020202020204" pitchFamily="34" charset="0"/>
              </a:rPr>
              <a:t>Squeezing sponges</a:t>
            </a:r>
          </a:p>
        </p:txBody>
      </p:sp>
      <p:pic>
        <p:nvPicPr>
          <p:cNvPr id="23" name="Picture 22">
            <a:extLst>
              <a:ext uri="{FF2B5EF4-FFF2-40B4-BE49-F238E27FC236}">
                <a16:creationId xmlns:a16="http://schemas.microsoft.com/office/drawing/2014/main" id="{5B3A0E89-7CEB-4892-B440-7B6660FC8198}"/>
              </a:ext>
            </a:extLst>
          </p:cNvPr>
          <p:cNvPicPr>
            <a:picLocks noChangeAspect="1"/>
          </p:cNvPicPr>
          <p:nvPr/>
        </p:nvPicPr>
        <p:blipFill>
          <a:blip r:embed="rId7"/>
          <a:stretch>
            <a:fillRect/>
          </a:stretch>
        </p:blipFill>
        <p:spPr>
          <a:xfrm>
            <a:off x="4481021" y="4221123"/>
            <a:ext cx="2348512" cy="1936791"/>
          </a:xfrm>
          <a:prstGeom prst="rect">
            <a:avLst/>
          </a:prstGeom>
          <a:ln>
            <a:noFill/>
          </a:ln>
          <a:effectLst>
            <a:softEdge rad="112500"/>
          </a:effectLst>
        </p:spPr>
      </p:pic>
      <p:sp>
        <p:nvSpPr>
          <p:cNvPr id="25" name="TextBox 24">
            <a:extLst>
              <a:ext uri="{FF2B5EF4-FFF2-40B4-BE49-F238E27FC236}">
                <a16:creationId xmlns:a16="http://schemas.microsoft.com/office/drawing/2014/main" id="{84E4B7B9-EFC3-4BAA-A2DD-E25EAF3753BD}"/>
              </a:ext>
            </a:extLst>
          </p:cNvPr>
          <p:cNvSpPr txBox="1"/>
          <p:nvPr/>
        </p:nvSpPr>
        <p:spPr>
          <a:xfrm>
            <a:off x="6768892" y="4317732"/>
            <a:ext cx="2244288" cy="1815882"/>
          </a:xfrm>
          <a:prstGeom prst="rect">
            <a:avLst/>
          </a:prstGeom>
          <a:noFill/>
        </p:spPr>
        <p:txBody>
          <a:bodyPr wrap="square">
            <a:spAutoFit/>
          </a:bodyPr>
          <a:lstStyle/>
          <a:p>
            <a:r>
              <a:rPr lang="en-GB" sz="2800">
                <a:latin typeface="Arial" panose="020B0604020202020204" pitchFamily="34" charset="0"/>
                <a:cs typeface="Arial" panose="020B0604020202020204" pitchFamily="34" charset="0"/>
              </a:rPr>
              <a:t>Threading </a:t>
            </a:r>
            <a:r>
              <a:rPr lang="en-GB" sz="2800" err="1">
                <a:latin typeface="Arial" panose="020B0604020202020204" pitchFamily="34" charset="0"/>
                <a:cs typeface="Arial" panose="020B0604020202020204" pitchFamily="34" charset="0"/>
              </a:rPr>
              <a:t>Cheerios</a:t>
            </a:r>
            <a:r>
              <a:rPr lang="en-GB" sz="2800">
                <a:latin typeface="Arial" panose="020B0604020202020204" pitchFamily="34" charset="0"/>
                <a:cs typeface="Arial" panose="020B0604020202020204" pitchFamily="34" charset="0"/>
              </a:rPr>
              <a:t> onto spaghetti </a:t>
            </a:r>
          </a:p>
        </p:txBody>
      </p:sp>
      <p:pic>
        <p:nvPicPr>
          <p:cNvPr id="3" name="Picture 2">
            <a:extLst>
              <a:ext uri="{FF2B5EF4-FFF2-40B4-BE49-F238E27FC236}">
                <a16:creationId xmlns:a16="http://schemas.microsoft.com/office/drawing/2014/main" id="{0E640C56-E4DD-4CB9-BC89-07846CCF5D64}"/>
              </a:ext>
            </a:extLst>
          </p:cNvPr>
          <p:cNvPicPr>
            <a:picLocks noChangeAspect="1"/>
          </p:cNvPicPr>
          <p:nvPr/>
        </p:nvPicPr>
        <p:blipFill>
          <a:blip r:embed="rId8"/>
          <a:stretch>
            <a:fillRect/>
          </a:stretch>
        </p:blipFill>
        <p:spPr>
          <a:xfrm>
            <a:off x="9092372" y="3218951"/>
            <a:ext cx="2642461" cy="1434198"/>
          </a:xfrm>
          <a:prstGeom prst="rect">
            <a:avLst/>
          </a:prstGeom>
          <a:ln>
            <a:noFill/>
          </a:ln>
          <a:effectLst>
            <a:softEdge rad="112500"/>
          </a:effectLst>
        </p:spPr>
      </p:pic>
      <p:sp>
        <p:nvSpPr>
          <p:cNvPr id="17" name="TextBox 16">
            <a:extLst>
              <a:ext uri="{FF2B5EF4-FFF2-40B4-BE49-F238E27FC236}">
                <a16:creationId xmlns:a16="http://schemas.microsoft.com/office/drawing/2014/main" id="{0EDFA7D8-62A4-43A5-A9A8-A1ACD0995FA3}"/>
              </a:ext>
            </a:extLst>
          </p:cNvPr>
          <p:cNvSpPr txBox="1"/>
          <p:nvPr/>
        </p:nvSpPr>
        <p:spPr>
          <a:xfrm>
            <a:off x="9092372" y="4782189"/>
            <a:ext cx="2642461" cy="954107"/>
          </a:xfrm>
          <a:prstGeom prst="rect">
            <a:avLst/>
          </a:prstGeom>
          <a:noFill/>
        </p:spPr>
        <p:txBody>
          <a:bodyPr wrap="square">
            <a:spAutoFit/>
          </a:bodyPr>
          <a:lstStyle/>
          <a:p>
            <a:r>
              <a:rPr lang="en-GB" sz="2800">
                <a:latin typeface="Arial" panose="020B0604020202020204" pitchFamily="34" charset="0"/>
                <a:cs typeface="Arial" panose="020B0604020202020204" pitchFamily="34" charset="0"/>
              </a:rPr>
              <a:t>Winding wool around sticks</a:t>
            </a:r>
          </a:p>
        </p:txBody>
      </p:sp>
      <p:sp>
        <p:nvSpPr>
          <p:cNvPr id="7" name="Star: 5 Points 6">
            <a:extLst>
              <a:ext uri="{FF2B5EF4-FFF2-40B4-BE49-F238E27FC236}">
                <a16:creationId xmlns:a16="http://schemas.microsoft.com/office/drawing/2014/main" id="{E676D7B6-2181-4946-A6FA-980FA51D9CF2}"/>
              </a:ext>
            </a:extLst>
          </p:cNvPr>
          <p:cNvSpPr/>
          <p:nvPr/>
        </p:nvSpPr>
        <p:spPr>
          <a:xfrm>
            <a:off x="11782473" y="6501343"/>
            <a:ext cx="240730" cy="210639"/>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2437795"/>
      </p:ext>
    </p:extLst>
  </p:cSld>
  <p:clrMapOvr>
    <a:masterClrMapping/>
  </p:clrMapOvr>
  <mc:AlternateContent xmlns:mc="http://schemas.openxmlformats.org/markup-compatibility/2006" xmlns:p14="http://schemas.microsoft.com/office/powerpoint/2010/main">
    <mc:Choice Requires="p14">
      <p:transition spd="slow" p14:dur="2000" advTm="28315"/>
    </mc:Choice>
    <mc:Fallback xmlns="">
      <p:transition spd="slow" advTm="28315"/>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52A5C-92B4-42A3-B1E5-C5BE8264CCAB}"/>
              </a:ext>
            </a:extLst>
          </p:cNvPr>
          <p:cNvSpPr>
            <a:spLocks noGrp="1"/>
          </p:cNvSpPr>
          <p:nvPr>
            <p:ph type="title"/>
          </p:nvPr>
        </p:nvSpPr>
        <p:spPr>
          <a:xfrm>
            <a:off x="464573" y="448048"/>
            <a:ext cx="10827542" cy="1672675"/>
          </a:xfrm>
        </p:spPr>
        <p:txBody>
          <a:bodyPr>
            <a:normAutofit/>
          </a:bodyPr>
          <a:lstStyle/>
          <a:p>
            <a:pPr algn="ctr"/>
            <a:r>
              <a:rPr lang="en-GB"/>
              <a:t>Graded materials to support with Fine motor skills. </a:t>
            </a:r>
          </a:p>
        </p:txBody>
      </p:sp>
      <p:pic>
        <p:nvPicPr>
          <p:cNvPr id="4" name="Content Placeholder 3">
            <a:extLst>
              <a:ext uri="{FF2B5EF4-FFF2-40B4-BE49-F238E27FC236}">
                <a16:creationId xmlns:a16="http://schemas.microsoft.com/office/drawing/2014/main" id="{6E5750E1-FF7A-4819-A567-C3816D1DC58E}"/>
              </a:ext>
            </a:extLst>
          </p:cNvPr>
          <p:cNvPicPr>
            <a:picLocks noGrp="1" noChangeAspect="1"/>
          </p:cNvPicPr>
          <p:nvPr>
            <p:ph idx="1"/>
          </p:nvPr>
        </p:nvPicPr>
        <p:blipFill>
          <a:blip r:embed="rId3"/>
          <a:stretch>
            <a:fillRect/>
          </a:stretch>
        </p:blipFill>
        <p:spPr>
          <a:xfrm>
            <a:off x="482523" y="1971570"/>
            <a:ext cx="2389037" cy="2481367"/>
          </a:xfrm>
          <a:prstGeom prst="rect">
            <a:avLst/>
          </a:prstGeom>
        </p:spPr>
      </p:pic>
      <p:pic>
        <p:nvPicPr>
          <p:cNvPr id="5" name="Picture 6" descr="Adapt-Ease Grasp &amp;amp; Match ABC Alligator Therapy Life Skill Game">
            <a:extLst>
              <a:ext uri="{FF2B5EF4-FFF2-40B4-BE49-F238E27FC236}">
                <a16:creationId xmlns:a16="http://schemas.microsoft.com/office/drawing/2014/main" id="{EDE8FD26-2242-4073-AD1D-BAE65CB39A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89844" y="2056773"/>
            <a:ext cx="2247670" cy="239616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s://m.media-amazon.com/images/I/71uoc6H-YGL._SL1500_.jpg">
            <a:extLst>
              <a:ext uri="{FF2B5EF4-FFF2-40B4-BE49-F238E27FC236}">
                <a16:creationId xmlns:a16="http://schemas.microsoft.com/office/drawing/2014/main" id="{F5C1FC1D-72CF-4DC2-9CB8-9A0DDF85378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14018" y="2021326"/>
            <a:ext cx="3695459" cy="369545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See the source image">
            <a:extLst>
              <a:ext uri="{FF2B5EF4-FFF2-40B4-BE49-F238E27FC236}">
                <a16:creationId xmlns:a16="http://schemas.microsoft.com/office/drawing/2014/main" id="{96D123E9-82AC-469D-AA06-B797F39AB31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5625" y="4785626"/>
            <a:ext cx="2690174" cy="170796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88AB8659-9355-4DBD-BBC7-AC7719664889}"/>
              </a:ext>
            </a:extLst>
          </p:cNvPr>
          <p:cNvPicPr>
            <a:picLocks noChangeAspect="1"/>
          </p:cNvPicPr>
          <p:nvPr/>
        </p:nvPicPr>
        <p:blipFill>
          <a:blip r:embed="rId7"/>
          <a:stretch>
            <a:fillRect/>
          </a:stretch>
        </p:blipFill>
        <p:spPr>
          <a:xfrm>
            <a:off x="4910917" y="4314468"/>
            <a:ext cx="3103101" cy="2245824"/>
          </a:xfrm>
          <a:prstGeom prst="rect">
            <a:avLst/>
          </a:prstGeom>
        </p:spPr>
      </p:pic>
      <p:sp>
        <p:nvSpPr>
          <p:cNvPr id="10" name="Star: 5 Points 9">
            <a:extLst>
              <a:ext uri="{FF2B5EF4-FFF2-40B4-BE49-F238E27FC236}">
                <a16:creationId xmlns:a16="http://schemas.microsoft.com/office/drawing/2014/main" id="{013B5BA9-BDE2-559D-2891-06B407F5C3EA}"/>
              </a:ext>
            </a:extLst>
          </p:cNvPr>
          <p:cNvSpPr/>
          <p:nvPr/>
        </p:nvSpPr>
        <p:spPr>
          <a:xfrm>
            <a:off x="11782473" y="6501343"/>
            <a:ext cx="240730" cy="210639"/>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8367504"/>
      </p:ext>
    </p:extLst>
  </p:cSld>
  <p:clrMapOvr>
    <a:masterClrMapping/>
  </p:clrMapOvr>
  <mc:AlternateContent xmlns:mc="http://schemas.openxmlformats.org/markup-compatibility/2006" xmlns:p14="http://schemas.microsoft.com/office/powerpoint/2010/main">
    <mc:Choice Requires="p14">
      <p:transition spd="slow" p14:dur="2000" advTm="42665"/>
    </mc:Choice>
    <mc:Fallback xmlns="">
      <p:transition spd="slow" advTm="42665"/>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77784-39E2-4580-8380-592E3519A77E}"/>
              </a:ext>
            </a:extLst>
          </p:cNvPr>
          <p:cNvSpPr>
            <a:spLocks noGrp="1"/>
          </p:cNvSpPr>
          <p:nvPr>
            <p:ph type="title"/>
          </p:nvPr>
        </p:nvSpPr>
        <p:spPr/>
        <p:txBody>
          <a:bodyPr/>
          <a:lstStyle/>
          <a:p>
            <a:r>
              <a:rPr lang="en-GB"/>
              <a:t>Purposeful Tasks and Routines</a:t>
            </a:r>
          </a:p>
        </p:txBody>
      </p:sp>
      <p:sp>
        <p:nvSpPr>
          <p:cNvPr id="3" name="Content Placeholder 2">
            <a:extLst>
              <a:ext uri="{FF2B5EF4-FFF2-40B4-BE49-F238E27FC236}">
                <a16:creationId xmlns:a16="http://schemas.microsoft.com/office/drawing/2014/main" id="{0E07F7C7-DA62-43D2-B54A-299848F683D3}"/>
              </a:ext>
            </a:extLst>
          </p:cNvPr>
          <p:cNvSpPr>
            <a:spLocks noGrp="1"/>
          </p:cNvSpPr>
          <p:nvPr>
            <p:ph idx="1"/>
          </p:nvPr>
        </p:nvSpPr>
        <p:spPr/>
        <p:txBody>
          <a:bodyPr vert="horz" lIns="91440" tIns="45720" rIns="91440" bIns="45720" rtlCol="0" anchor="t">
            <a:normAutofit/>
          </a:bodyPr>
          <a:lstStyle/>
          <a:p>
            <a:r>
              <a:rPr lang="en-GB"/>
              <a:t>How can everyday routines support fine motor development?</a:t>
            </a:r>
          </a:p>
          <a:p>
            <a:pPr marL="457200" indent="-457200">
              <a:buFontTx/>
              <a:buChar char="-"/>
            </a:pPr>
            <a:r>
              <a:rPr lang="en-GB"/>
              <a:t>Getting dressed and undressed</a:t>
            </a:r>
          </a:p>
          <a:p>
            <a:pPr marL="457200" indent="-457200">
              <a:buFontTx/>
              <a:buChar char="-"/>
            </a:pPr>
            <a:r>
              <a:rPr lang="en-GB"/>
              <a:t>Mealtimes</a:t>
            </a:r>
          </a:p>
          <a:p>
            <a:pPr marL="457200" indent="-457200">
              <a:buFontTx/>
              <a:buChar char="-"/>
            </a:pPr>
            <a:r>
              <a:rPr lang="en-GB">
                <a:latin typeface="Arial"/>
                <a:cs typeface="Arial"/>
              </a:rPr>
              <a:t>Self-serving snack</a:t>
            </a:r>
          </a:p>
          <a:p>
            <a:pPr marL="457200" indent="-457200">
              <a:buFontTx/>
              <a:buChar char="-"/>
            </a:pPr>
            <a:r>
              <a:rPr lang="en-GB"/>
              <a:t>Helping to hang out the washing </a:t>
            </a:r>
          </a:p>
        </p:txBody>
      </p:sp>
      <p:pic>
        <p:nvPicPr>
          <p:cNvPr id="5" name="Picture 4">
            <a:extLst>
              <a:ext uri="{FF2B5EF4-FFF2-40B4-BE49-F238E27FC236}">
                <a16:creationId xmlns:a16="http://schemas.microsoft.com/office/drawing/2014/main" id="{B15A9408-E055-4229-A552-41EA2F49AE83}"/>
              </a:ext>
            </a:extLst>
          </p:cNvPr>
          <p:cNvPicPr>
            <a:picLocks noChangeAspect="1"/>
          </p:cNvPicPr>
          <p:nvPr/>
        </p:nvPicPr>
        <p:blipFill>
          <a:blip r:embed="rId3"/>
          <a:stretch>
            <a:fillRect/>
          </a:stretch>
        </p:blipFill>
        <p:spPr>
          <a:xfrm>
            <a:off x="8520963" y="2838071"/>
            <a:ext cx="3340272" cy="1892397"/>
          </a:xfrm>
          <a:prstGeom prst="rect">
            <a:avLst/>
          </a:prstGeom>
          <a:ln>
            <a:noFill/>
          </a:ln>
          <a:effectLst>
            <a:softEdge rad="112500"/>
          </a:effectLst>
        </p:spPr>
      </p:pic>
      <p:pic>
        <p:nvPicPr>
          <p:cNvPr id="7" name="Picture 6">
            <a:extLst>
              <a:ext uri="{FF2B5EF4-FFF2-40B4-BE49-F238E27FC236}">
                <a16:creationId xmlns:a16="http://schemas.microsoft.com/office/drawing/2014/main" id="{48B9D04D-BC4D-4F10-B9EC-E8F3580FF4B1}"/>
              </a:ext>
            </a:extLst>
          </p:cNvPr>
          <p:cNvPicPr>
            <a:picLocks noChangeAspect="1"/>
          </p:cNvPicPr>
          <p:nvPr/>
        </p:nvPicPr>
        <p:blipFill>
          <a:blip r:embed="rId4"/>
          <a:stretch>
            <a:fillRect/>
          </a:stretch>
        </p:blipFill>
        <p:spPr>
          <a:xfrm>
            <a:off x="1798625" y="4798817"/>
            <a:ext cx="2428927" cy="1933708"/>
          </a:xfrm>
          <a:prstGeom prst="rect">
            <a:avLst/>
          </a:prstGeom>
          <a:ln>
            <a:noFill/>
          </a:ln>
          <a:effectLst>
            <a:softEdge rad="112500"/>
          </a:effectLst>
        </p:spPr>
      </p:pic>
      <p:pic>
        <p:nvPicPr>
          <p:cNvPr id="9" name="Picture 8">
            <a:extLst>
              <a:ext uri="{FF2B5EF4-FFF2-40B4-BE49-F238E27FC236}">
                <a16:creationId xmlns:a16="http://schemas.microsoft.com/office/drawing/2014/main" id="{667FEFBA-F714-4E04-83C6-F42BE8B5800A}"/>
              </a:ext>
            </a:extLst>
          </p:cNvPr>
          <p:cNvPicPr>
            <a:picLocks noChangeAspect="1"/>
          </p:cNvPicPr>
          <p:nvPr/>
        </p:nvPicPr>
        <p:blipFill>
          <a:blip r:embed="rId5"/>
          <a:stretch>
            <a:fillRect/>
          </a:stretch>
        </p:blipFill>
        <p:spPr>
          <a:xfrm>
            <a:off x="6729362" y="4771779"/>
            <a:ext cx="2449549" cy="1892397"/>
          </a:xfrm>
          <a:prstGeom prst="rect">
            <a:avLst/>
          </a:prstGeom>
          <a:ln>
            <a:noFill/>
          </a:ln>
          <a:effectLst>
            <a:softEdge rad="112500"/>
          </a:effectLst>
        </p:spPr>
      </p:pic>
      <p:sp>
        <p:nvSpPr>
          <p:cNvPr id="19" name="Star: 5 Points 18">
            <a:extLst>
              <a:ext uri="{FF2B5EF4-FFF2-40B4-BE49-F238E27FC236}">
                <a16:creationId xmlns:a16="http://schemas.microsoft.com/office/drawing/2014/main" id="{EC80C11C-48D9-CCE4-79BF-B1DE21534AD9}"/>
              </a:ext>
            </a:extLst>
          </p:cNvPr>
          <p:cNvSpPr/>
          <p:nvPr/>
        </p:nvSpPr>
        <p:spPr>
          <a:xfrm>
            <a:off x="11782473" y="6501343"/>
            <a:ext cx="240730" cy="210639"/>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709387"/>
      </p:ext>
    </p:extLst>
  </p:cSld>
  <p:clrMapOvr>
    <a:masterClrMapping/>
  </p:clrMapOvr>
  <mc:AlternateContent xmlns:mc="http://schemas.openxmlformats.org/markup-compatibility/2006" xmlns:p14="http://schemas.microsoft.com/office/powerpoint/2010/main">
    <mc:Choice Requires="p14">
      <p:transition spd="slow" p14:dur="2000" advTm="60056"/>
    </mc:Choice>
    <mc:Fallback xmlns="">
      <p:transition spd="slow" advTm="60056"/>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0376F-8C5C-4E28-81A5-1EB073BE07C1}"/>
              </a:ext>
            </a:extLst>
          </p:cNvPr>
          <p:cNvSpPr>
            <a:spLocks noGrp="1"/>
          </p:cNvSpPr>
          <p:nvPr>
            <p:ph type="title"/>
          </p:nvPr>
        </p:nvSpPr>
        <p:spPr/>
        <p:txBody>
          <a:bodyPr/>
          <a:lstStyle/>
          <a:p>
            <a:r>
              <a:rPr lang="en-GB"/>
              <a:t>The importance of the adult role</a:t>
            </a:r>
          </a:p>
        </p:txBody>
      </p:sp>
      <p:sp>
        <p:nvSpPr>
          <p:cNvPr id="3" name="Content Placeholder 2">
            <a:extLst>
              <a:ext uri="{FF2B5EF4-FFF2-40B4-BE49-F238E27FC236}">
                <a16:creationId xmlns:a16="http://schemas.microsoft.com/office/drawing/2014/main" id="{6907DC0D-C9EF-4981-8138-9F000B253939}"/>
              </a:ext>
            </a:extLst>
          </p:cNvPr>
          <p:cNvSpPr>
            <a:spLocks noGrp="1"/>
          </p:cNvSpPr>
          <p:nvPr>
            <p:ph idx="1"/>
          </p:nvPr>
        </p:nvSpPr>
        <p:spPr/>
        <p:txBody>
          <a:bodyPr/>
          <a:lstStyle/>
          <a:p>
            <a:r>
              <a:rPr lang="en-GB"/>
              <a:t>Adults are a child’s first point of learning, so how can adults support fine motor development?. </a:t>
            </a:r>
          </a:p>
        </p:txBody>
      </p:sp>
      <p:pic>
        <p:nvPicPr>
          <p:cNvPr id="5" name="Picture 4">
            <a:extLst>
              <a:ext uri="{FF2B5EF4-FFF2-40B4-BE49-F238E27FC236}">
                <a16:creationId xmlns:a16="http://schemas.microsoft.com/office/drawing/2014/main" id="{10172A92-E969-4B06-B6E7-D3D2E339E905}"/>
              </a:ext>
            </a:extLst>
          </p:cNvPr>
          <p:cNvPicPr>
            <a:picLocks noChangeAspect="1"/>
          </p:cNvPicPr>
          <p:nvPr/>
        </p:nvPicPr>
        <p:blipFill>
          <a:blip r:embed="rId3"/>
          <a:stretch>
            <a:fillRect/>
          </a:stretch>
        </p:blipFill>
        <p:spPr>
          <a:xfrm>
            <a:off x="1319154" y="3152709"/>
            <a:ext cx="2267067" cy="2552831"/>
          </a:xfrm>
          <a:prstGeom prst="rect">
            <a:avLst/>
          </a:prstGeom>
          <a:ln>
            <a:noFill/>
          </a:ln>
          <a:effectLst>
            <a:softEdge rad="112500"/>
          </a:effectLst>
        </p:spPr>
      </p:pic>
      <p:pic>
        <p:nvPicPr>
          <p:cNvPr id="7" name="Picture 6">
            <a:extLst>
              <a:ext uri="{FF2B5EF4-FFF2-40B4-BE49-F238E27FC236}">
                <a16:creationId xmlns:a16="http://schemas.microsoft.com/office/drawing/2014/main" id="{EC048F88-9B9B-4A7C-B203-56C3EA44F894}"/>
              </a:ext>
            </a:extLst>
          </p:cNvPr>
          <p:cNvPicPr>
            <a:picLocks noChangeAspect="1"/>
          </p:cNvPicPr>
          <p:nvPr/>
        </p:nvPicPr>
        <p:blipFill>
          <a:blip r:embed="rId4"/>
          <a:stretch>
            <a:fillRect/>
          </a:stretch>
        </p:blipFill>
        <p:spPr>
          <a:xfrm>
            <a:off x="6096000" y="3429000"/>
            <a:ext cx="3791145" cy="18542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Cloud 9">
            <a:extLst>
              <a:ext uri="{FF2B5EF4-FFF2-40B4-BE49-F238E27FC236}">
                <a16:creationId xmlns:a16="http://schemas.microsoft.com/office/drawing/2014/main" id="{EBFA0A98-2661-7BBE-B48A-B3F64B91E3F1}"/>
              </a:ext>
            </a:extLst>
          </p:cNvPr>
          <p:cNvSpPr/>
          <p:nvPr/>
        </p:nvSpPr>
        <p:spPr>
          <a:xfrm>
            <a:off x="11675442" y="6521295"/>
            <a:ext cx="270821" cy="180547"/>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7545198"/>
      </p:ext>
    </p:extLst>
  </p:cSld>
  <p:clrMapOvr>
    <a:masterClrMapping/>
  </p:clrMapOvr>
  <mc:AlternateContent xmlns:mc="http://schemas.openxmlformats.org/markup-compatibility/2006" xmlns:p14="http://schemas.microsoft.com/office/powerpoint/2010/main">
    <mc:Choice Requires="p14">
      <p:transition spd="slow" p14:dur="2000" advTm="57688"/>
    </mc:Choice>
    <mc:Fallback xmlns="">
      <p:transition spd="slow" advTm="57688"/>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458CD-8E25-2E95-689B-8F3267DDF4D3}"/>
              </a:ext>
            </a:extLst>
          </p:cNvPr>
          <p:cNvSpPr>
            <a:spLocks noGrp="1"/>
          </p:cNvSpPr>
          <p:nvPr>
            <p:ph type="title"/>
          </p:nvPr>
        </p:nvSpPr>
        <p:spPr/>
        <p:txBody>
          <a:bodyPr>
            <a:normAutofit fontScale="90000"/>
          </a:bodyPr>
          <a:lstStyle/>
          <a:p>
            <a:r>
              <a:rPr lang="en-US">
                <a:latin typeface="Arial"/>
                <a:cs typeface="Arial"/>
              </a:rPr>
              <a:t>Please share your ideas in the chat box..</a:t>
            </a:r>
            <a:endParaRPr lang="en-US"/>
          </a:p>
        </p:txBody>
      </p:sp>
      <p:sp>
        <p:nvSpPr>
          <p:cNvPr id="3" name="Content Placeholder 2">
            <a:extLst>
              <a:ext uri="{FF2B5EF4-FFF2-40B4-BE49-F238E27FC236}">
                <a16:creationId xmlns:a16="http://schemas.microsoft.com/office/drawing/2014/main" id="{C93E1203-862A-3BB5-4D23-D06BEE775653}"/>
              </a:ext>
            </a:extLst>
          </p:cNvPr>
          <p:cNvSpPr>
            <a:spLocks noGrp="1"/>
          </p:cNvSpPr>
          <p:nvPr>
            <p:ph idx="1"/>
          </p:nvPr>
        </p:nvSpPr>
        <p:spPr/>
        <p:txBody>
          <a:bodyPr vert="horz" lIns="91440" tIns="45720" rIns="91440" bIns="45720" rtlCol="0" anchor="t">
            <a:normAutofit/>
          </a:bodyPr>
          <a:lstStyle/>
          <a:p>
            <a:pPr marL="457200" indent="-457200">
              <a:buFont typeface="Calibri" panose="020B0604020202020204" pitchFamily="34" charset="0"/>
              <a:buChar char="-"/>
            </a:pPr>
            <a:r>
              <a:rPr lang="en-US">
                <a:latin typeface="Arial"/>
                <a:cs typeface="Arial"/>
              </a:rPr>
              <a:t>What does your setting do to support fine motor skill development? </a:t>
            </a:r>
            <a:endParaRPr lang="en-US"/>
          </a:p>
          <a:p>
            <a:pPr marL="457200" indent="-457200">
              <a:buFont typeface="Calibri" panose="020B0604020202020204" pitchFamily="34" charset="0"/>
              <a:buChar char="-"/>
            </a:pPr>
            <a:r>
              <a:rPr lang="en-US">
                <a:latin typeface="Arial"/>
                <a:cs typeface="Arial"/>
              </a:rPr>
              <a:t>Do you have any exciting ideas or resources to share?</a:t>
            </a:r>
            <a:endParaRPr lang="en-US"/>
          </a:p>
          <a:p>
            <a:pPr marL="457200" indent="-457200">
              <a:buFont typeface="Calibri" panose="020B0604020202020204" pitchFamily="34" charset="0"/>
              <a:buChar char="-"/>
            </a:pPr>
            <a:r>
              <a:rPr lang="en-US">
                <a:latin typeface="Arial"/>
                <a:cs typeface="Arial"/>
              </a:rPr>
              <a:t>Any questions are fine motor skill development?</a:t>
            </a:r>
            <a:endParaRPr lang="en-US"/>
          </a:p>
          <a:p>
            <a:pPr marL="457200" indent="-457200">
              <a:buFont typeface="Calibri" panose="020B0604020202020204" pitchFamily="34" charset="0"/>
              <a:buChar char="-"/>
            </a:pPr>
            <a:endParaRPr lang="en-US"/>
          </a:p>
        </p:txBody>
      </p:sp>
      <p:sp>
        <p:nvSpPr>
          <p:cNvPr id="7" name="Cloud 6">
            <a:extLst>
              <a:ext uri="{FF2B5EF4-FFF2-40B4-BE49-F238E27FC236}">
                <a16:creationId xmlns:a16="http://schemas.microsoft.com/office/drawing/2014/main" id="{6A49350E-B088-3CCF-64FD-9ECF2D001FDC}"/>
              </a:ext>
            </a:extLst>
          </p:cNvPr>
          <p:cNvSpPr/>
          <p:nvPr/>
        </p:nvSpPr>
        <p:spPr>
          <a:xfrm>
            <a:off x="11675442" y="6521295"/>
            <a:ext cx="270821" cy="180547"/>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97600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339;p14">
            <a:extLst>
              <a:ext uri="{FF2B5EF4-FFF2-40B4-BE49-F238E27FC236}">
                <a16:creationId xmlns:a16="http://schemas.microsoft.com/office/drawing/2014/main" id="{FF186F9F-435B-415E-AE07-D77C6FE042F8}"/>
              </a:ext>
            </a:extLst>
          </p:cNvPr>
          <p:cNvSpPr/>
          <p:nvPr/>
        </p:nvSpPr>
        <p:spPr>
          <a:xfrm>
            <a:off x="2278688" y="820153"/>
            <a:ext cx="7324862" cy="3313053"/>
          </a:xfrm>
          <a:prstGeom prst="rect">
            <a:avLst/>
          </a:prstGeom>
          <a:noFill/>
          <a:ln>
            <a:noFill/>
          </a:ln>
        </p:spPr>
        <p:txBody>
          <a:bodyPr spcFirstLastPara="1" wrap="square" lIns="20081" tIns="20081" rIns="20081" bIns="20081" anchor="ctr" anchorCtr="0">
            <a:spAutoFit/>
          </a:bodyPr>
          <a:lstStyle/>
          <a:p>
            <a:pPr algn="ctr">
              <a:buClr>
                <a:srgbClr val="000000"/>
              </a:buClr>
              <a:buSzPts val="5400"/>
            </a:pPr>
            <a:r>
              <a:rPr lang="en-US" sz="3038" b="1">
                <a:solidFill>
                  <a:srgbClr val="000000"/>
                </a:solidFill>
                <a:latin typeface="Calibri"/>
                <a:ea typeface="Calibri"/>
                <a:cs typeface="Calibri"/>
                <a:sym typeface="Calibri"/>
              </a:rPr>
              <a:t>Every teacher is a teacher of SEND</a:t>
            </a:r>
            <a:endParaRPr sz="1013"/>
          </a:p>
          <a:p>
            <a:pPr algn="ctr">
              <a:buClr>
                <a:schemeClr val="dk1"/>
              </a:buClr>
              <a:buSzPts val="5400"/>
            </a:pPr>
            <a:endParaRPr sz="3038" b="1">
              <a:solidFill>
                <a:srgbClr val="000000"/>
              </a:solidFill>
              <a:latin typeface="Calibri"/>
              <a:ea typeface="Calibri"/>
              <a:cs typeface="Calibri"/>
              <a:sym typeface="Calibri"/>
            </a:endParaRPr>
          </a:p>
          <a:p>
            <a:pPr algn="ctr">
              <a:buClr>
                <a:srgbClr val="000000"/>
              </a:buClr>
              <a:buSzPts val="5400"/>
            </a:pPr>
            <a:r>
              <a:rPr lang="en-US" sz="3038" b="1">
                <a:solidFill>
                  <a:srgbClr val="000000"/>
                </a:solidFill>
                <a:latin typeface="Calibri"/>
                <a:ea typeface="Calibri"/>
                <a:cs typeface="Calibri"/>
                <a:sym typeface="Calibri"/>
              </a:rPr>
              <a:t>Every leader is a leader of SEND</a:t>
            </a:r>
            <a:endParaRPr sz="1013"/>
          </a:p>
          <a:p>
            <a:pPr algn="ctr">
              <a:buClr>
                <a:schemeClr val="dk1"/>
              </a:buClr>
              <a:buSzPts val="5400"/>
            </a:pPr>
            <a:endParaRPr sz="3038" b="1">
              <a:solidFill>
                <a:srgbClr val="000000"/>
              </a:solidFill>
              <a:latin typeface="Calibri"/>
              <a:ea typeface="Calibri"/>
              <a:cs typeface="Calibri"/>
              <a:sym typeface="Calibri"/>
            </a:endParaRPr>
          </a:p>
          <a:p>
            <a:pPr algn="ctr">
              <a:buClr>
                <a:srgbClr val="000000"/>
              </a:buClr>
              <a:buSzPts val="5400"/>
            </a:pPr>
            <a:r>
              <a:rPr lang="en-US" sz="3038" b="1">
                <a:solidFill>
                  <a:srgbClr val="000000"/>
                </a:solidFill>
                <a:latin typeface="Calibri"/>
                <a:ea typeface="Calibri"/>
                <a:cs typeface="Calibri"/>
                <a:sym typeface="Calibri"/>
              </a:rPr>
              <a:t>Every governor is a governor of SEND</a:t>
            </a:r>
          </a:p>
          <a:p>
            <a:pPr algn="ctr">
              <a:buClr>
                <a:srgbClr val="000000"/>
              </a:buClr>
              <a:buSzPts val="5400"/>
            </a:pPr>
            <a:endParaRPr lang="en-US" sz="3038" b="1">
              <a:solidFill>
                <a:srgbClr val="000000"/>
              </a:solidFill>
              <a:latin typeface="Calibri"/>
              <a:ea typeface="Calibri"/>
              <a:cs typeface="Calibri"/>
              <a:sym typeface="Calibri"/>
            </a:endParaRPr>
          </a:p>
          <a:p>
            <a:pPr algn="ctr">
              <a:buClr>
                <a:srgbClr val="000000"/>
              </a:buClr>
              <a:buSzPts val="5400"/>
            </a:pPr>
            <a:r>
              <a:rPr lang="en-US" sz="3038" b="1">
                <a:solidFill>
                  <a:srgbClr val="000000"/>
                </a:solidFill>
                <a:latin typeface="Calibri"/>
                <a:ea typeface="Calibri"/>
                <a:cs typeface="Calibri"/>
                <a:sym typeface="Calibri"/>
              </a:rPr>
              <a:t>Every Inspector is an Inspector of SEND</a:t>
            </a:r>
            <a:endParaRPr sz="3038" b="1">
              <a:solidFill>
                <a:srgbClr val="000000"/>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741A36CE-625E-4658-97F7-A2A741EF35BE}"/>
              </a:ext>
            </a:extLst>
          </p:cNvPr>
          <p:cNvPicPr>
            <a:picLocks noChangeAspect="1"/>
          </p:cNvPicPr>
          <p:nvPr/>
        </p:nvPicPr>
        <p:blipFill>
          <a:blip r:embed="rId2"/>
          <a:stretch>
            <a:fillRect/>
          </a:stretch>
        </p:blipFill>
        <p:spPr>
          <a:xfrm>
            <a:off x="4830855" y="4150941"/>
            <a:ext cx="2530289" cy="1939889"/>
          </a:xfrm>
          <a:prstGeom prst="rect">
            <a:avLst/>
          </a:prstGeom>
        </p:spPr>
      </p:pic>
      <p:sp>
        <p:nvSpPr>
          <p:cNvPr id="3" name="Star: 5 Points 2">
            <a:extLst>
              <a:ext uri="{FF2B5EF4-FFF2-40B4-BE49-F238E27FC236}">
                <a16:creationId xmlns:a16="http://schemas.microsoft.com/office/drawing/2014/main" id="{7338DC3C-DF33-6FC4-A548-1EF432423008}"/>
              </a:ext>
            </a:extLst>
          </p:cNvPr>
          <p:cNvSpPr/>
          <p:nvPr/>
        </p:nvSpPr>
        <p:spPr>
          <a:xfrm>
            <a:off x="11782473" y="6501343"/>
            <a:ext cx="240730" cy="210639"/>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41211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ADBD8-7F65-D50C-C7CB-DC8E34A2EA88}"/>
              </a:ext>
            </a:extLst>
          </p:cNvPr>
          <p:cNvSpPr>
            <a:spLocks noGrp="1"/>
          </p:cNvSpPr>
          <p:nvPr>
            <p:ph type="title"/>
          </p:nvPr>
        </p:nvSpPr>
        <p:spPr/>
        <p:txBody>
          <a:bodyPr>
            <a:normAutofit fontScale="90000"/>
          </a:bodyPr>
          <a:lstStyle/>
          <a:p>
            <a:r>
              <a:rPr lang="en-US">
                <a:latin typeface="Arial"/>
                <a:cs typeface="Arial"/>
              </a:rPr>
              <a:t>SEND Assessment guidance and resources</a:t>
            </a:r>
            <a:br>
              <a:rPr lang="en-US">
                <a:latin typeface="Arial"/>
                <a:cs typeface="Arial"/>
              </a:rPr>
            </a:br>
            <a:endParaRPr lang="en-US"/>
          </a:p>
        </p:txBody>
      </p:sp>
      <p:sp>
        <p:nvSpPr>
          <p:cNvPr id="3" name="Content Placeholder 2">
            <a:extLst>
              <a:ext uri="{FF2B5EF4-FFF2-40B4-BE49-F238E27FC236}">
                <a16:creationId xmlns:a16="http://schemas.microsoft.com/office/drawing/2014/main" id="{3ACF3E81-CF36-0F47-8267-131FAEF4DAF7}"/>
              </a:ext>
            </a:extLst>
          </p:cNvPr>
          <p:cNvSpPr>
            <a:spLocks noGrp="1"/>
          </p:cNvSpPr>
          <p:nvPr>
            <p:ph idx="1"/>
          </p:nvPr>
        </p:nvSpPr>
        <p:spPr/>
        <p:txBody>
          <a:bodyPr vert="horz" lIns="91440" tIns="45720" rIns="91440" bIns="45720" rtlCol="0" anchor="t">
            <a:normAutofit/>
          </a:bodyPr>
          <a:lstStyle/>
          <a:p>
            <a:pPr marL="457200" indent="-457200">
              <a:buFont typeface="Calibri" panose="020B0604020202020204" pitchFamily="34" charset="0"/>
              <a:buChar char="-"/>
            </a:pPr>
            <a:r>
              <a:rPr lang="en-US" dirty="0">
                <a:latin typeface="Arial"/>
                <a:cs typeface="Arial"/>
              </a:rPr>
              <a:t>Developed by the Department for Education in partnership with Dingley's Promise. </a:t>
            </a:r>
          </a:p>
          <a:p>
            <a:pPr marL="457200" indent="-457200">
              <a:buFont typeface="Calibri" panose="020B0604020202020204" pitchFamily="34" charset="0"/>
              <a:buChar char="-"/>
            </a:pPr>
            <a:r>
              <a:rPr lang="en-US" dirty="0">
                <a:latin typeface="Arial"/>
                <a:cs typeface="Arial"/>
              </a:rPr>
              <a:t>Developed to support the areas for C&amp;I, C&amp;L, SEMH and Sensory and Physical </a:t>
            </a:r>
          </a:p>
          <a:p>
            <a:pPr marL="457200" indent="-457200">
              <a:buFont typeface="Calibri" panose="020B0604020202020204" pitchFamily="34" charset="0"/>
              <a:buChar char="-"/>
            </a:pPr>
            <a:r>
              <a:rPr lang="en-US" dirty="0">
                <a:latin typeface="Arial"/>
                <a:cs typeface="Arial"/>
              </a:rPr>
              <a:t>1-page profile</a:t>
            </a:r>
            <a:endParaRPr lang="en-US" dirty="0"/>
          </a:p>
          <a:p>
            <a:pPr marL="457200" indent="-457200">
              <a:buFont typeface="Calibri" panose="020B0604020202020204" pitchFamily="34" charset="0"/>
              <a:buChar char="-"/>
            </a:pPr>
            <a:r>
              <a:rPr lang="en-US" dirty="0">
                <a:latin typeface="Arial"/>
                <a:cs typeface="Arial"/>
              </a:rPr>
              <a:t>Support and achievement play plans</a:t>
            </a:r>
            <a:endParaRPr lang="en-US" dirty="0"/>
          </a:p>
          <a:p>
            <a:pPr marL="457200" indent="-457200">
              <a:buFont typeface="Calibri" panose="020B0604020202020204" pitchFamily="34" charset="0"/>
              <a:buChar char="-"/>
            </a:pPr>
            <a:r>
              <a:rPr lang="en-US" dirty="0">
                <a:latin typeface="Arial"/>
                <a:cs typeface="Arial"/>
              </a:rPr>
              <a:t>SMART goals</a:t>
            </a:r>
            <a:endParaRPr lang="en-US" dirty="0"/>
          </a:p>
          <a:p>
            <a:pPr marL="457200" indent="-457200">
              <a:buFont typeface="Calibri" panose="020B0604020202020204" pitchFamily="34" charset="0"/>
              <a:buChar char="-"/>
            </a:pPr>
            <a:endParaRPr lang="en-US"/>
          </a:p>
        </p:txBody>
      </p:sp>
      <p:sp>
        <p:nvSpPr>
          <p:cNvPr id="4" name="TextBox 3">
            <a:extLst>
              <a:ext uri="{FF2B5EF4-FFF2-40B4-BE49-F238E27FC236}">
                <a16:creationId xmlns:a16="http://schemas.microsoft.com/office/drawing/2014/main" id="{B69A3CEF-1A8C-B22A-7C16-CF197C6323BE}"/>
              </a:ext>
            </a:extLst>
          </p:cNvPr>
          <p:cNvSpPr txBox="1"/>
          <p:nvPr/>
        </p:nvSpPr>
        <p:spPr>
          <a:xfrm>
            <a:off x="468702" y="5860211"/>
            <a:ext cx="732957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2"/>
              </a:rPr>
              <a:t>Help for early years providers : SEND assessment guidance and resources (education.gov.uk)</a:t>
            </a:r>
            <a:endParaRPr lang="en-US"/>
          </a:p>
        </p:txBody>
      </p:sp>
      <p:sp>
        <p:nvSpPr>
          <p:cNvPr id="5" name="Star: 5 Points 4">
            <a:extLst>
              <a:ext uri="{FF2B5EF4-FFF2-40B4-BE49-F238E27FC236}">
                <a16:creationId xmlns:a16="http://schemas.microsoft.com/office/drawing/2014/main" id="{BC718AB2-55DD-1D4E-23E9-05C4385C6B78}"/>
              </a:ext>
            </a:extLst>
          </p:cNvPr>
          <p:cNvSpPr/>
          <p:nvPr/>
        </p:nvSpPr>
        <p:spPr>
          <a:xfrm>
            <a:off x="11782473" y="6501343"/>
            <a:ext cx="240730" cy="210639"/>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7547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white rectangular object with black text&#10;&#10;Description automatically generated">
            <a:extLst>
              <a:ext uri="{FF2B5EF4-FFF2-40B4-BE49-F238E27FC236}">
                <a16:creationId xmlns:a16="http://schemas.microsoft.com/office/drawing/2014/main" id="{133CC5DD-A10A-DC2B-C96A-A546F124CC87}"/>
              </a:ext>
            </a:extLst>
          </p:cNvPr>
          <p:cNvPicPr>
            <a:picLocks noGrp="1" noChangeAspect="1"/>
          </p:cNvPicPr>
          <p:nvPr>
            <p:ph idx="1"/>
          </p:nvPr>
        </p:nvPicPr>
        <p:blipFill>
          <a:blip r:embed="rId2"/>
          <a:stretch>
            <a:fillRect/>
          </a:stretch>
        </p:blipFill>
        <p:spPr>
          <a:xfrm>
            <a:off x="1092226" y="414254"/>
            <a:ext cx="7966331" cy="6021501"/>
          </a:xfrm>
        </p:spPr>
      </p:pic>
      <p:sp>
        <p:nvSpPr>
          <p:cNvPr id="3" name="Star: 5 Points 2">
            <a:extLst>
              <a:ext uri="{FF2B5EF4-FFF2-40B4-BE49-F238E27FC236}">
                <a16:creationId xmlns:a16="http://schemas.microsoft.com/office/drawing/2014/main" id="{E13B44C0-8A28-1F10-DFE1-D9CF4B68EB2B}"/>
              </a:ext>
            </a:extLst>
          </p:cNvPr>
          <p:cNvSpPr/>
          <p:nvPr/>
        </p:nvSpPr>
        <p:spPr>
          <a:xfrm>
            <a:off x="11782473" y="6501343"/>
            <a:ext cx="240730" cy="210639"/>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19967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tar: 5 Points 9">
            <a:extLst>
              <a:ext uri="{FF2B5EF4-FFF2-40B4-BE49-F238E27FC236}">
                <a16:creationId xmlns:a16="http://schemas.microsoft.com/office/drawing/2014/main" id="{2F5A4764-3249-D497-1B47-158A63AE73B6}"/>
              </a:ext>
            </a:extLst>
          </p:cNvPr>
          <p:cNvSpPr/>
          <p:nvPr/>
        </p:nvSpPr>
        <p:spPr>
          <a:xfrm>
            <a:off x="11782473" y="6501343"/>
            <a:ext cx="240730" cy="210639"/>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Content Placeholder 8" descr="A white rectangular box with black text and red circles&#10;&#10;Description automatically generated">
            <a:extLst>
              <a:ext uri="{FF2B5EF4-FFF2-40B4-BE49-F238E27FC236}">
                <a16:creationId xmlns:a16="http://schemas.microsoft.com/office/drawing/2014/main" id="{1BEA32FF-6916-E96D-21A7-3734FED04FDC}"/>
              </a:ext>
            </a:extLst>
          </p:cNvPr>
          <p:cNvPicPr>
            <a:picLocks noGrp="1" noChangeAspect="1"/>
          </p:cNvPicPr>
          <p:nvPr>
            <p:ph idx="1"/>
          </p:nvPr>
        </p:nvPicPr>
        <p:blipFill>
          <a:blip r:embed="rId2"/>
          <a:stretch>
            <a:fillRect/>
          </a:stretch>
        </p:blipFill>
        <p:spPr>
          <a:xfrm>
            <a:off x="2021612" y="255024"/>
            <a:ext cx="7172921" cy="6350564"/>
          </a:xfrm>
        </p:spPr>
      </p:pic>
    </p:spTree>
    <p:extLst>
      <p:ext uri="{BB962C8B-B14F-4D97-AF65-F5344CB8AC3E}">
        <p14:creationId xmlns:p14="http://schemas.microsoft.com/office/powerpoint/2010/main" val="27039408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tar: 5 Points 4">
            <a:extLst>
              <a:ext uri="{FF2B5EF4-FFF2-40B4-BE49-F238E27FC236}">
                <a16:creationId xmlns:a16="http://schemas.microsoft.com/office/drawing/2014/main" id="{D5398007-489B-3644-A059-AD66FBB20EE7}"/>
              </a:ext>
            </a:extLst>
          </p:cNvPr>
          <p:cNvSpPr/>
          <p:nvPr/>
        </p:nvSpPr>
        <p:spPr>
          <a:xfrm>
            <a:off x="11782473" y="6501343"/>
            <a:ext cx="240730" cy="210639"/>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white sheet with black text&#10;&#10;Description automatically generated">
            <a:extLst>
              <a:ext uri="{FF2B5EF4-FFF2-40B4-BE49-F238E27FC236}">
                <a16:creationId xmlns:a16="http://schemas.microsoft.com/office/drawing/2014/main" id="{E2D887D6-D8F1-9412-592A-807168BD8EDC}"/>
              </a:ext>
            </a:extLst>
          </p:cNvPr>
          <p:cNvPicPr>
            <a:picLocks noChangeAspect="1"/>
          </p:cNvPicPr>
          <p:nvPr/>
        </p:nvPicPr>
        <p:blipFill>
          <a:blip r:embed="rId2"/>
          <a:stretch>
            <a:fillRect/>
          </a:stretch>
        </p:blipFill>
        <p:spPr>
          <a:xfrm>
            <a:off x="1323975" y="233363"/>
            <a:ext cx="8143875" cy="6477000"/>
          </a:xfrm>
          <a:prstGeom prst="rect">
            <a:avLst/>
          </a:prstGeom>
        </p:spPr>
      </p:pic>
    </p:spTree>
    <p:extLst>
      <p:ext uri="{BB962C8B-B14F-4D97-AF65-F5344CB8AC3E}">
        <p14:creationId xmlns:p14="http://schemas.microsoft.com/office/powerpoint/2010/main" val="131726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collage of a person and a child&#10;&#10;Description automatically generated">
            <a:extLst>
              <a:ext uri="{FF2B5EF4-FFF2-40B4-BE49-F238E27FC236}">
                <a16:creationId xmlns:a16="http://schemas.microsoft.com/office/drawing/2014/main" id="{13F72878-D89E-783A-71EF-58AAB290A6A6}"/>
              </a:ext>
            </a:extLst>
          </p:cNvPr>
          <p:cNvPicPr>
            <a:picLocks noGrp="1" noChangeAspect="1"/>
          </p:cNvPicPr>
          <p:nvPr>
            <p:ph idx="1"/>
          </p:nvPr>
        </p:nvPicPr>
        <p:blipFill>
          <a:blip r:embed="rId2"/>
          <a:stretch>
            <a:fillRect/>
          </a:stretch>
        </p:blipFill>
        <p:spPr>
          <a:xfrm>
            <a:off x="464573" y="460634"/>
            <a:ext cx="10726152" cy="2973057"/>
          </a:xfrm>
        </p:spPr>
      </p:pic>
      <p:pic>
        <p:nvPicPr>
          <p:cNvPr id="5" name="Picture 4" descr="A collage of children playing with toys&#10;&#10;Description automatically generated">
            <a:extLst>
              <a:ext uri="{FF2B5EF4-FFF2-40B4-BE49-F238E27FC236}">
                <a16:creationId xmlns:a16="http://schemas.microsoft.com/office/drawing/2014/main" id="{20DA490A-60C4-4D22-AE33-29F7F593447E}"/>
              </a:ext>
            </a:extLst>
          </p:cNvPr>
          <p:cNvPicPr>
            <a:picLocks noChangeAspect="1"/>
          </p:cNvPicPr>
          <p:nvPr/>
        </p:nvPicPr>
        <p:blipFill>
          <a:blip r:embed="rId3"/>
          <a:stretch>
            <a:fillRect/>
          </a:stretch>
        </p:blipFill>
        <p:spPr>
          <a:xfrm>
            <a:off x="461210" y="3424507"/>
            <a:ext cx="10738186" cy="2986803"/>
          </a:xfrm>
          <a:prstGeom prst="rect">
            <a:avLst/>
          </a:prstGeom>
        </p:spPr>
      </p:pic>
      <p:sp>
        <p:nvSpPr>
          <p:cNvPr id="3" name="Star: 5 Points 2">
            <a:extLst>
              <a:ext uri="{FF2B5EF4-FFF2-40B4-BE49-F238E27FC236}">
                <a16:creationId xmlns:a16="http://schemas.microsoft.com/office/drawing/2014/main" id="{678D6973-CBAD-2715-ADFB-E02912083589}"/>
              </a:ext>
            </a:extLst>
          </p:cNvPr>
          <p:cNvSpPr/>
          <p:nvPr/>
        </p:nvSpPr>
        <p:spPr>
          <a:xfrm>
            <a:off x="11782473" y="6501343"/>
            <a:ext cx="240730" cy="210639"/>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03032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99C1C-7A9C-477D-A6E3-872A2CA39390}"/>
              </a:ext>
            </a:extLst>
          </p:cNvPr>
          <p:cNvSpPr>
            <a:spLocks noGrp="1"/>
          </p:cNvSpPr>
          <p:nvPr>
            <p:ph type="title"/>
          </p:nvPr>
        </p:nvSpPr>
        <p:spPr/>
        <p:txBody>
          <a:bodyPr>
            <a:normAutofit fontScale="90000"/>
          </a:bodyPr>
          <a:lstStyle/>
          <a:p>
            <a:r>
              <a:rPr lang="en-GB"/>
              <a:t>Remember hub teams are there to help</a:t>
            </a:r>
          </a:p>
        </p:txBody>
      </p:sp>
      <p:sp>
        <p:nvSpPr>
          <p:cNvPr id="3" name="Content Placeholder 2">
            <a:extLst>
              <a:ext uri="{FF2B5EF4-FFF2-40B4-BE49-F238E27FC236}">
                <a16:creationId xmlns:a16="http://schemas.microsoft.com/office/drawing/2014/main" id="{9D6C313C-D4D3-496C-A3B1-27928A1BF34D}"/>
              </a:ext>
            </a:extLst>
          </p:cNvPr>
          <p:cNvSpPr>
            <a:spLocks noGrp="1"/>
          </p:cNvSpPr>
          <p:nvPr>
            <p:ph idx="1"/>
          </p:nvPr>
        </p:nvSpPr>
        <p:spPr/>
        <p:txBody>
          <a:bodyPr vert="horz" lIns="91440" tIns="45720" rIns="91440" bIns="45720" rtlCol="0" anchor="t">
            <a:normAutofit/>
          </a:bodyPr>
          <a:lstStyle/>
          <a:p>
            <a:endParaRPr lang="en-GB">
              <a:effectLst/>
              <a:latin typeface="Arial"/>
              <a:ea typeface="Calibri" panose="020F0502020204030204" pitchFamily="34" charset="0"/>
            </a:endParaRPr>
          </a:p>
          <a:p>
            <a:endParaRPr lang="en-GB"/>
          </a:p>
          <a:p>
            <a:r>
              <a:rPr lang="en-GB"/>
              <a:t>Hub referral and hub handbook:</a:t>
            </a:r>
          </a:p>
          <a:p>
            <a:r>
              <a:rPr lang="en-GB">
                <a:latin typeface="Arial"/>
                <a:cs typeface="Arial"/>
                <a:hlinkClick r:id="rId2"/>
              </a:rPr>
              <a:t>SEND hubs | CYPSinfo (northyorks.gov.uk)</a:t>
            </a:r>
            <a:endParaRPr lang="en-GB">
              <a:latin typeface="Arial"/>
              <a:cs typeface="Arial"/>
            </a:endParaRPr>
          </a:p>
          <a:p>
            <a:r>
              <a:rPr lang="en-GB">
                <a:hlinkClick r:id="rId3"/>
              </a:rPr>
              <a:t>SEND - Hub Referral Form.docx (live.com)</a:t>
            </a:r>
            <a:endParaRPr lang="en-GB"/>
          </a:p>
          <a:p>
            <a:endParaRPr lang="en-GB"/>
          </a:p>
        </p:txBody>
      </p:sp>
      <p:sp>
        <p:nvSpPr>
          <p:cNvPr id="4" name="Cloud 3">
            <a:extLst>
              <a:ext uri="{FF2B5EF4-FFF2-40B4-BE49-F238E27FC236}">
                <a16:creationId xmlns:a16="http://schemas.microsoft.com/office/drawing/2014/main" id="{D64B0B72-48D4-2D89-B4EF-3A985F03ADA0}"/>
              </a:ext>
            </a:extLst>
          </p:cNvPr>
          <p:cNvSpPr/>
          <p:nvPr/>
        </p:nvSpPr>
        <p:spPr>
          <a:xfrm>
            <a:off x="11705521" y="6511268"/>
            <a:ext cx="270821" cy="180547"/>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99367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6E48AFA-8884-4F68-A44F-D2C1E8609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760B1D5D-345F-A9A3-928B-74B2FB03B3AA}"/>
              </a:ext>
            </a:extLst>
          </p:cNvPr>
          <p:cNvSpPr>
            <a:spLocks noGrp="1"/>
          </p:cNvSpPr>
          <p:nvPr>
            <p:ph type="title"/>
          </p:nvPr>
        </p:nvSpPr>
        <p:spPr>
          <a:xfrm>
            <a:off x="838201" y="3998018"/>
            <a:ext cx="3981854" cy="2216513"/>
          </a:xfrm>
        </p:spPr>
        <p:txBody>
          <a:bodyPr>
            <a:normAutofit/>
          </a:bodyPr>
          <a:lstStyle/>
          <a:p>
            <a:r>
              <a:rPr lang="en-US">
                <a:latin typeface="Arial"/>
                <a:cs typeface="Arial"/>
              </a:rPr>
              <a:t>Early Years Drop ins. </a:t>
            </a:r>
            <a:endParaRPr lang="en-US"/>
          </a:p>
        </p:txBody>
      </p:sp>
      <p:sp>
        <p:nvSpPr>
          <p:cNvPr id="17" name="Arc 16">
            <a:extLst>
              <a:ext uri="{FF2B5EF4-FFF2-40B4-BE49-F238E27FC236}">
                <a16:creationId xmlns:a16="http://schemas.microsoft.com/office/drawing/2014/main" id="{969D19A6-08CB-498C-93EC-3FFB021FC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8717845" y="3339275"/>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4" name="Picture 3" descr="A pink text on a white background&#10;&#10;Description automatically generated">
            <a:extLst>
              <a:ext uri="{FF2B5EF4-FFF2-40B4-BE49-F238E27FC236}">
                <a16:creationId xmlns:a16="http://schemas.microsoft.com/office/drawing/2014/main" id="{A41E7E2E-80E1-5E6E-6124-49BADF2523EC}"/>
              </a:ext>
            </a:extLst>
          </p:cNvPr>
          <p:cNvPicPr>
            <a:picLocks noChangeAspect="1"/>
          </p:cNvPicPr>
          <p:nvPr/>
        </p:nvPicPr>
        <p:blipFill>
          <a:blip r:embed="rId2"/>
          <a:stretch>
            <a:fillRect/>
          </a:stretch>
        </p:blipFill>
        <p:spPr>
          <a:xfrm>
            <a:off x="659914" y="463942"/>
            <a:ext cx="10872172" cy="1837105"/>
          </a:xfrm>
          <a:custGeom>
            <a:avLst/>
            <a:gdLst/>
            <a:ahLst/>
            <a:cxnLst/>
            <a:rect l="l" t="t" r="r" b="b"/>
            <a:pathLst>
              <a:path w="10580201" h="2957472">
                <a:moveTo>
                  <a:pt x="88961" y="0"/>
                </a:moveTo>
                <a:lnTo>
                  <a:pt x="10491240" y="0"/>
                </a:lnTo>
                <a:cubicBezTo>
                  <a:pt x="10540372" y="0"/>
                  <a:pt x="10580201" y="39829"/>
                  <a:pt x="10580201" y="88961"/>
                </a:cubicBezTo>
                <a:lnTo>
                  <a:pt x="10580201" y="2868511"/>
                </a:lnTo>
                <a:cubicBezTo>
                  <a:pt x="10580201" y="2917643"/>
                  <a:pt x="10540372" y="2957472"/>
                  <a:pt x="10491240" y="2957472"/>
                </a:cubicBezTo>
                <a:lnTo>
                  <a:pt x="88961" y="2957472"/>
                </a:lnTo>
                <a:cubicBezTo>
                  <a:pt x="39829" y="2957472"/>
                  <a:pt x="0" y="2917643"/>
                  <a:pt x="0" y="2868511"/>
                </a:cubicBezTo>
                <a:lnTo>
                  <a:pt x="0" y="88961"/>
                </a:lnTo>
                <a:cubicBezTo>
                  <a:pt x="0" y="39829"/>
                  <a:pt x="39829" y="0"/>
                  <a:pt x="88961" y="0"/>
                </a:cubicBezTo>
                <a:close/>
              </a:path>
            </a:pathLst>
          </a:custGeom>
        </p:spPr>
      </p:pic>
      <p:sp>
        <p:nvSpPr>
          <p:cNvPr id="3" name="Content Placeholder 2">
            <a:extLst>
              <a:ext uri="{FF2B5EF4-FFF2-40B4-BE49-F238E27FC236}">
                <a16:creationId xmlns:a16="http://schemas.microsoft.com/office/drawing/2014/main" id="{C8F56E90-AFC8-C931-6EBF-10B98E56DFE9}"/>
              </a:ext>
            </a:extLst>
          </p:cNvPr>
          <p:cNvSpPr>
            <a:spLocks noGrp="1"/>
          </p:cNvSpPr>
          <p:nvPr>
            <p:ph idx="1"/>
          </p:nvPr>
        </p:nvSpPr>
        <p:spPr>
          <a:xfrm>
            <a:off x="4970835" y="2474020"/>
            <a:ext cx="6382966" cy="3740511"/>
          </a:xfrm>
        </p:spPr>
        <p:txBody>
          <a:bodyPr vert="horz" lIns="91440" tIns="45720" rIns="91440" bIns="45720" rtlCol="0" anchor="t">
            <a:normAutofit/>
          </a:bodyPr>
          <a:lstStyle/>
          <a:p>
            <a:r>
              <a:rPr lang="en-US" sz="2400">
                <a:latin typeface="Calibri"/>
                <a:ea typeface="Calibri"/>
                <a:cs typeface="Calibri"/>
              </a:rPr>
              <a:t>You said we heard... There will be specific Early Years drop ins. </a:t>
            </a:r>
          </a:p>
          <a:p>
            <a:endParaRPr lang="en-US" sz="2400">
              <a:latin typeface="Calibri"/>
              <a:ea typeface="Calibri Light"/>
            </a:endParaRPr>
          </a:p>
          <a:p>
            <a:r>
              <a:rPr lang="en-GB" sz="2400">
                <a:latin typeface="Calibri"/>
                <a:ea typeface="Calibri"/>
                <a:cs typeface="Calibri"/>
              </a:rPr>
              <a:t>You may wish to use this time to talk about; Individual Learning Provision Plans (ILPPs), smart targets, Hub referral forms, Education Health and Care Assessment Requests (EHCARs), Element 2 funding, provision, transition etc. </a:t>
            </a:r>
            <a:endParaRPr lang="en-US" sz="2400">
              <a:latin typeface="Calibri"/>
              <a:ea typeface="Calibri"/>
              <a:cs typeface="Calibri"/>
            </a:endParaRPr>
          </a:p>
          <a:p>
            <a:endParaRPr lang="en-US" sz="1800">
              <a:latin typeface="Calibri"/>
              <a:ea typeface="Calibri"/>
              <a:cs typeface="Calibri"/>
            </a:endParaRPr>
          </a:p>
          <a:p>
            <a:endParaRPr lang="en-US" sz="1800"/>
          </a:p>
        </p:txBody>
      </p:sp>
      <p:sp>
        <p:nvSpPr>
          <p:cNvPr id="6" name="Cloud 5">
            <a:extLst>
              <a:ext uri="{FF2B5EF4-FFF2-40B4-BE49-F238E27FC236}">
                <a16:creationId xmlns:a16="http://schemas.microsoft.com/office/drawing/2014/main" id="{1A96EFCF-B085-A664-696B-94F29219364C}"/>
              </a:ext>
            </a:extLst>
          </p:cNvPr>
          <p:cNvSpPr/>
          <p:nvPr/>
        </p:nvSpPr>
        <p:spPr>
          <a:xfrm>
            <a:off x="11705521" y="6522813"/>
            <a:ext cx="270821" cy="180547"/>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61609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6ADE9-A0F5-162D-67CB-5F95ED9A02F7}"/>
              </a:ext>
            </a:extLst>
          </p:cNvPr>
          <p:cNvSpPr>
            <a:spLocks noGrp="1"/>
          </p:cNvSpPr>
          <p:nvPr>
            <p:ph type="title"/>
          </p:nvPr>
        </p:nvSpPr>
        <p:spPr>
          <a:xfrm>
            <a:off x="360664" y="995889"/>
            <a:ext cx="10515600" cy="707462"/>
          </a:xfrm>
        </p:spPr>
        <p:txBody>
          <a:bodyPr>
            <a:normAutofit fontScale="90000"/>
          </a:bodyPr>
          <a:lstStyle/>
          <a:p>
            <a:r>
              <a:rPr lang="en-US">
                <a:latin typeface="Arial"/>
                <a:cs typeface="Arial"/>
              </a:rPr>
              <a:t>Your named Early Development Specialist Teachers (EDSTs) are...</a:t>
            </a:r>
            <a:endParaRPr lang="en-US"/>
          </a:p>
        </p:txBody>
      </p:sp>
      <p:sp>
        <p:nvSpPr>
          <p:cNvPr id="3" name="Content Placeholder 2">
            <a:extLst>
              <a:ext uri="{FF2B5EF4-FFF2-40B4-BE49-F238E27FC236}">
                <a16:creationId xmlns:a16="http://schemas.microsoft.com/office/drawing/2014/main" id="{82F44953-12EB-414F-5994-4BD423F56C27}"/>
              </a:ext>
            </a:extLst>
          </p:cNvPr>
          <p:cNvSpPr>
            <a:spLocks noGrp="1"/>
          </p:cNvSpPr>
          <p:nvPr>
            <p:ph idx="1"/>
          </p:nvPr>
        </p:nvSpPr>
        <p:spPr/>
        <p:txBody>
          <a:bodyPr vert="horz" lIns="91440" tIns="45720" rIns="91440" bIns="45720" rtlCol="0" anchor="t">
            <a:normAutofit/>
          </a:bodyPr>
          <a:lstStyle/>
          <a:p>
            <a:r>
              <a:rPr lang="en-US" sz="2000">
                <a:latin typeface="Arial"/>
                <a:cs typeface="Arial"/>
              </a:rPr>
              <a:t>Scarborough, Whitby and Ryedale  – </a:t>
            </a:r>
            <a:r>
              <a:rPr lang="en-US" sz="2000">
                <a:latin typeface="Arial"/>
                <a:cs typeface="Arial"/>
                <a:hlinkClick r:id="rId2"/>
              </a:rPr>
              <a:t>Stacey.gould@northyorks.gov.uk</a:t>
            </a:r>
            <a:endParaRPr lang="en-US" sz="2000"/>
          </a:p>
          <a:p>
            <a:r>
              <a:rPr lang="en-US" sz="2000">
                <a:latin typeface="Arial"/>
                <a:cs typeface="Arial"/>
                <a:hlinkClick r:id="rId3"/>
              </a:rPr>
              <a:t>Tracy.johnson-hughes@northyorks.gov.uk</a:t>
            </a:r>
            <a:r>
              <a:rPr lang="en-US" sz="2000">
                <a:latin typeface="Arial"/>
                <a:cs typeface="Arial"/>
              </a:rPr>
              <a:t> </a:t>
            </a:r>
          </a:p>
          <a:p>
            <a:endParaRPr lang="en-US" sz="2000">
              <a:latin typeface="Arial"/>
              <a:cs typeface="Arial"/>
            </a:endParaRPr>
          </a:p>
          <a:p>
            <a:r>
              <a:rPr lang="en-US" sz="2000">
                <a:latin typeface="Arial"/>
                <a:cs typeface="Arial"/>
              </a:rPr>
              <a:t>Hambleton and Richmond – </a:t>
            </a:r>
            <a:r>
              <a:rPr lang="en-US" sz="2000">
                <a:latin typeface="Arial"/>
                <a:cs typeface="Arial"/>
                <a:hlinkClick r:id="rId4"/>
              </a:rPr>
              <a:t>lorayne.farrington@northyorks.gov.uk</a:t>
            </a:r>
            <a:endParaRPr lang="en-US" sz="2000">
              <a:latin typeface="Arial"/>
              <a:cs typeface="Arial"/>
            </a:endParaRPr>
          </a:p>
          <a:p>
            <a:endParaRPr lang="en-US" sz="2000">
              <a:latin typeface="Arial"/>
              <a:cs typeface="Arial"/>
            </a:endParaRPr>
          </a:p>
          <a:p>
            <a:r>
              <a:rPr lang="en-US" sz="2000">
                <a:latin typeface="Arial"/>
                <a:cs typeface="Arial"/>
              </a:rPr>
              <a:t>Selby – </a:t>
            </a:r>
            <a:r>
              <a:rPr lang="en-US" sz="2000">
                <a:latin typeface="Arial"/>
                <a:cs typeface="Arial"/>
                <a:hlinkClick r:id="rId5"/>
              </a:rPr>
              <a:t>lynne.kilford@northyorks.gov.uk</a:t>
            </a:r>
            <a:endParaRPr lang="en-US" sz="2000"/>
          </a:p>
          <a:p>
            <a:endParaRPr lang="en-US" sz="2000">
              <a:latin typeface="Arial"/>
              <a:cs typeface="Arial"/>
            </a:endParaRPr>
          </a:p>
          <a:p>
            <a:r>
              <a:rPr lang="en-US" sz="2000">
                <a:latin typeface="Arial"/>
                <a:cs typeface="Arial"/>
              </a:rPr>
              <a:t>Harrogate and Craven – </a:t>
            </a:r>
            <a:r>
              <a:rPr lang="en-US" sz="2000">
                <a:latin typeface="Arial"/>
                <a:cs typeface="Arial"/>
                <a:hlinkClick r:id="rId6"/>
              </a:rPr>
              <a:t>Elizabeth.fawcett@northyorks.gov.uk</a:t>
            </a:r>
            <a:endParaRPr lang="en-US" sz="2000"/>
          </a:p>
          <a:p>
            <a:endParaRPr lang="en-US"/>
          </a:p>
        </p:txBody>
      </p:sp>
      <p:sp>
        <p:nvSpPr>
          <p:cNvPr id="5" name="Cloud 4">
            <a:extLst>
              <a:ext uri="{FF2B5EF4-FFF2-40B4-BE49-F238E27FC236}">
                <a16:creationId xmlns:a16="http://schemas.microsoft.com/office/drawing/2014/main" id="{EA3305D6-9DB6-9BCB-2BAC-8FE559177F48}"/>
              </a:ext>
            </a:extLst>
          </p:cNvPr>
          <p:cNvSpPr/>
          <p:nvPr/>
        </p:nvSpPr>
        <p:spPr>
          <a:xfrm>
            <a:off x="11705521" y="6511268"/>
            <a:ext cx="270821" cy="180547"/>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85729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9C252-6C84-BB5F-0507-ABE6A35CD45D}"/>
              </a:ext>
            </a:extLst>
          </p:cNvPr>
          <p:cNvSpPr>
            <a:spLocks noGrp="1"/>
          </p:cNvSpPr>
          <p:nvPr>
            <p:ph type="title"/>
          </p:nvPr>
        </p:nvSpPr>
        <p:spPr>
          <a:xfrm>
            <a:off x="346517" y="682373"/>
            <a:ext cx="10515600" cy="707462"/>
          </a:xfrm>
        </p:spPr>
        <p:txBody>
          <a:bodyPr>
            <a:normAutofit/>
          </a:bodyPr>
          <a:lstStyle/>
          <a:p>
            <a:r>
              <a:rPr lang="en-GB">
                <a:latin typeface="Arial"/>
                <a:cs typeface="Arial"/>
              </a:rPr>
              <a:t>Hub Support</a:t>
            </a:r>
            <a:endParaRPr lang="en-GB"/>
          </a:p>
        </p:txBody>
      </p:sp>
      <p:sp>
        <p:nvSpPr>
          <p:cNvPr id="3" name="Content Placeholder 2">
            <a:extLst>
              <a:ext uri="{FF2B5EF4-FFF2-40B4-BE49-F238E27FC236}">
                <a16:creationId xmlns:a16="http://schemas.microsoft.com/office/drawing/2014/main" id="{6F1D21B6-EF85-99D9-709A-449537C61F34}"/>
              </a:ext>
            </a:extLst>
          </p:cNvPr>
          <p:cNvSpPr>
            <a:spLocks noGrp="1"/>
          </p:cNvSpPr>
          <p:nvPr>
            <p:ph idx="1"/>
          </p:nvPr>
        </p:nvSpPr>
        <p:spPr>
          <a:xfrm>
            <a:off x="410912" y="1961744"/>
            <a:ext cx="10515600" cy="4215219"/>
          </a:xfrm>
        </p:spPr>
        <p:txBody>
          <a:bodyPr vert="horz" lIns="91440" tIns="45720" rIns="91440" bIns="45720" rtlCol="0" anchor="t">
            <a:normAutofit/>
          </a:bodyPr>
          <a:lstStyle/>
          <a:p>
            <a:r>
              <a:rPr lang="en-GB">
                <a:latin typeface="Arial"/>
                <a:cs typeface="Arial"/>
              </a:rPr>
              <a:t>Direct support from:</a:t>
            </a:r>
            <a:endParaRPr lang="en-GB"/>
          </a:p>
          <a:p>
            <a:pPr marL="457200" indent="-457200">
              <a:buFont typeface="Calibri" panose="020B0604020202020204" pitchFamily="34" charset="0"/>
              <a:buChar char="-"/>
            </a:pPr>
            <a:r>
              <a:rPr lang="en-GB">
                <a:latin typeface="Arial"/>
                <a:cs typeface="Arial"/>
              </a:rPr>
              <a:t>EDSTs</a:t>
            </a:r>
            <a:endParaRPr lang="en-GB"/>
          </a:p>
          <a:p>
            <a:pPr marL="457200" indent="-457200">
              <a:buFont typeface="Calibri" panose="020B0604020202020204" pitchFamily="34" charset="0"/>
              <a:buChar char="-"/>
            </a:pPr>
            <a:r>
              <a:rPr lang="en-GB">
                <a:latin typeface="Arial"/>
                <a:cs typeface="Arial"/>
              </a:rPr>
              <a:t>Portage Practitioners in the home</a:t>
            </a:r>
            <a:endParaRPr lang="en-GB"/>
          </a:p>
          <a:p>
            <a:pPr marL="457200" indent="-457200">
              <a:buFont typeface="Calibri" panose="020B0604020202020204" pitchFamily="34" charset="0"/>
              <a:buChar char="-"/>
            </a:pPr>
            <a:r>
              <a:rPr lang="en-GB">
                <a:latin typeface="Arial"/>
                <a:cs typeface="Arial"/>
              </a:rPr>
              <a:t>Portage Practitioners in the setting</a:t>
            </a:r>
            <a:endParaRPr lang="en-GB"/>
          </a:p>
          <a:p>
            <a:pPr marL="457200" indent="-457200">
              <a:buFont typeface="Calibri" panose="020B0604020202020204" pitchFamily="34" charset="0"/>
              <a:buChar char="-"/>
            </a:pPr>
            <a:r>
              <a:rPr lang="en-GB">
                <a:latin typeface="Arial"/>
                <a:cs typeface="Arial"/>
              </a:rPr>
              <a:t>Portage Practitioners in the home and setting (hybrid)</a:t>
            </a:r>
            <a:endParaRPr lang="en-GB"/>
          </a:p>
          <a:p>
            <a:pPr marL="457200" indent="-457200">
              <a:buFont typeface="Calibri" panose="020B0604020202020204" pitchFamily="34" charset="0"/>
              <a:buChar char="-"/>
            </a:pPr>
            <a:r>
              <a:rPr lang="en-GB">
                <a:latin typeface="Arial"/>
                <a:cs typeface="Arial"/>
              </a:rPr>
              <a:t>EDSTs and Portage Practitioners (hybrid)</a:t>
            </a:r>
            <a:endParaRPr lang="en-GB"/>
          </a:p>
          <a:p>
            <a:endParaRPr lang="en-GB"/>
          </a:p>
          <a:p>
            <a:pPr marL="457200" indent="-457200">
              <a:buFont typeface="Calibri" panose="020B0604020202020204" pitchFamily="34" charset="0"/>
              <a:buChar char="-"/>
            </a:pPr>
            <a:r>
              <a:rPr lang="en-GB">
                <a:latin typeface="Arial"/>
                <a:cs typeface="Arial"/>
              </a:rPr>
              <a:t>Maximum of 6 weeks, EDST. Up to 12 weeks, Portage</a:t>
            </a:r>
            <a:endParaRPr lang="en-GB"/>
          </a:p>
          <a:p>
            <a:pPr marL="457200" indent="-457200">
              <a:buFont typeface="Calibri" panose="020B0604020202020204" pitchFamily="34" charset="0"/>
              <a:buChar char="-"/>
            </a:pPr>
            <a:endParaRPr lang="en-GB"/>
          </a:p>
          <a:p>
            <a:pPr marL="457200" indent="-457200">
              <a:buFont typeface="Calibri" panose="020B0604020202020204" pitchFamily="34" charset="0"/>
              <a:buChar char="-"/>
            </a:pPr>
            <a:endParaRPr lang="en-GB"/>
          </a:p>
          <a:p>
            <a:pPr marL="457200" indent="-457200">
              <a:buFont typeface="Calibri" panose="020B0604020202020204" pitchFamily="34" charset="0"/>
              <a:buChar char="-"/>
            </a:pPr>
            <a:endParaRPr lang="en-GB"/>
          </a:p>
        </p:txBody>
      </p:sp>
      <p:sp>
        <p:nvSpPr>
          <p:cNvPr id="5" name="Cloud 4">
            <a:extLst>
              <a:ext uri="{FF2B5EF4-FFF2-40B4-BE49-F238E27FC236}">
                <a16:creationId xmlns:a16="http://schemas.microsoft.com/office/drawing/2014/main" id="{F196D33E-C67F-836A-8D9D-56A553582952}"/>
              </a:ext>
            </a:extLst>
          </p:cNvPr>
          <p:cNvSpPr/>
          <p:nvPr/>
        </p:nvSpPr>
        <p:spPr>
          <a:xfrm>
            <a:off x="11705521" y="6511268"/>
            <a:ext cx="270821" cy="180547"/>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38091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48C60-D9F7-D01B-A5E7-3D96870428ED}"/>
              </a:ext>
            </a:extLst>
          </p:cNvPr>
          <p:cNvSpPr>
            <a:spLocks noGrp="1"/>
          </p:cNvSpPr>
          <p:nvPr>
            <p:ph type="title"/>
          </p:nvPr>
        </p:nvSpPr>
        <p:spPr>
          <a:xfrm>
            <a:off x="464573" y="596849"/>
            <a:ext cx="10515600" cy="707462"/>
          </a:xfrm>
        </p:spPr>
        <p:txBody>
          <a:bodyPr/>
          <a:lstStyle/>
          <a:p>
            <a:r>
              <a:rPr lang="en-GB">
                <a:latin typeface="Arial"/>
                <a:cs typeface="Arial"/>
              </a:rPr>
              <a:t>Criteria for EDST and Portage</a:t>
            </a:r>
            <a:endParaRPr lang="en-GB"/>
          </a:p>
        </p:txBody>
      </p:sp>
      <p:sp>
        <p:nvSpPr>
          <p:cNvPr id="3" name="Content Placeholder 2">
            <a:extLst>
              <a:ext uri="{FF2B5EF4-FFF2-40B4-BE49-F238E27FC236}">
                <a16:creationId xmlns:a16="http://schemas.microsoft.com/office/drawing/2014/main" id="{6240D23F-31B9-8323-2066-A28A318A1BA6}"/>
              </a:ext>
            </a:extLst>
          </p:cNvPr>
          <p:cNvSpPr>
            <a:spLocks noGrp="1"/>
          </p:cNvSpPr>
          <p:nvPr>
            <p:ph idx="1"/>
          </p:nvPr>
        </p:nvSpPr>
        <p:spPr>
          <a:xfrm>
            <a:off x="464573" y="1476606"/>
            <a:ext cx="10515600" cy="5093263"/>
          </a:xfrm>
        </p:spPr>
        <p:txBody>
          <a:bodyPr vert="horz" lIns="91440" tIns="45720" rIns="91440" bIns="45720" rtlCol="0" anchor="t">
            <a:normAutofit lnSpcReduction="10000"/>
          </a:bodyPr>
          <a:lstStyle/>
          <a:p>
            <a:r>
              <a:rPr lang="en-GB">
                <a:latin typeface="Arial"/>
                <a:cs typeface="Arial"/>
              </a:rPr>
              <a:t>Portage:</a:t>
            </a:r>
            <a:endParaRPr lang="en-GB"/>
          </a:p>
          <a:p>
            <a:pPr marL="457200" indent="-457200">
              <a:buFont typeface="Calibri" panose="020B0604020202020204" pitchFamily="34" charset="0"/>
              <a:buChar char="-"/>
            </a:pPr>
            <a:r>
              <a:rPr lang="en-GB">
                <a:latin typeface="Arial"/>
                <a:cs typeface="Arial"/>
              </a:rPr>
              <a:t>Referral needs to say for portage</a:t>
            </a:r>
          </a:p>
          <a:p>
            <a:pPr marL="457200" indent="-457200">
              <a:buFont typeface="Calibri" panose="020B0604020202020204" pitchFamily="34" charset="0"/>
              <a:buChar char="-"/>
            </a:pPr>
            <a:r>
              <a:rPr lang="en-GB">
                <a:latin typeface="Arial"/>
                <a:cs typeface="Arial"/>
              </a:rPr>
              <a:t>Delay in 2 or more areas</a:t>
            </a:r>
          </a:p>
          <a:p>
            <a:pPr marL="457200" indent="-457200">
              <a:buFont typeface="Calibri" panose="020B0604020202020204" pitchFamily="34" charset="0"/>
              <a:buChar char="-"/>
            </a:pPr>
            <a:r>
              <a:rPr lang="en-GB">
                <a:latin typeface="Arial"/>
                <a:cs typeface="Arial"/>
              </a:rPr>
              <a:t>No cycles needed</a:t>
            </a:r>
            <a:endParaRPr lang="en-GB"/>
          </a:p>
          <a:p>
            <a:pPr marL="457200" indent="-457200">
              <a:buFont typeface="Calibri" panose="020B0604020202020204" pitchFamily="34" charset="0"/>
              <a:buChar char="-"/>
            </a:pPr>
            <a:r>
              <a:rPr lang="en-GB">
                <a:latin typeface="Arial"/>
                <a:cs typeface="Arial"/>
              </a:rPr>
              <a:t>If a child is accessing less than 15 hours of the 2 or 3-year old funded provision Portage is likely to happen in the home</a:t>
            </a:r>
          </a:p>
          <a:p>
            <a:pPr marL="457200" indent="-457200">
              <a:buFont typeface="Calibri" panose="020B0604020202020204" pitchFamily="34" charset="0"/>
              <a:buChar char="-"/>
            </a:pPr>
            <a:r>
              <a:rPr lang="en-GB">
                <a:latin typeface="Arial"/>
                <a:cs typeface="Arial"/>
              </a:rPr>
              <a:t>If a child is below 2 years of age it is likely that they will be allocated Portage in the home</a:t>
            </a:r>
            <a:endParaRPr lang="en-GB"/>
          </a:p>
          <a:p>
            <a:endParaRPr lang="en-GB"/>
          </a:p>
          <a:p>
            <a:r>
              <a:rPr lang="en-GB">
                <a:latin typeface="Arial"/>
                <a:cs typeface="Arial"/>
              </a:rPr>
              <a:t>EDST:</a:t>
            </a:r>
          </a:p>
          <a:p>
            <a:pPr marL="457200" indent="-457200">
              <a:buFont typeface="Calibri" panose="020B0604020202020204" pitchFamily="34" charset="0"/>
              <a:buChar char="-"/>
            </a:pPr>
            <a:r>
              <a:rPr lang="en-GB">
                <a:latin typeface="Arial"/>
                <a:cs typeface="Arial"/>
              </a:rPr>
              <a:t>completed 1 cycle of assess plan do review</a:t>
            </a:r>
          </a:p>
        </p:txBody>
      </p:sp>
      <p:sp>
        <p:nvSpPr>
          <p:cNvPr id="5" name="Cloud 4">
            <a:extLst>
              <a:ext uri="{FF2B5EF4-FFF2-40B4-BE49-F238E27FC236}">
                <a16:creationId xmlns:a16="http://schemas.microsoft.com/office/drawing/2014/main" id="{8072A4F3-FD8B-0600-9543-269B4C731E15}"/>
              </a:ext>
            </a:extLst>
          </p:cNvPr>
          <p:cNvSpPr/>
          <p:nvPr/>
        </p:nvSpPr>
        <p:spPr>
          <a:xfrm>
            <a:off x="11705521" y="6511268"/>
            <a:ext cx="270821" cy="180547"/>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58091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DAC23-BFD0-7420-4AFB-24AEDEA2FD43}"/>
              </a:ext>
            </a:extLst>
          </p:cNvPr>
          <p:cNvSpPr>
            <a:spLocks noGrp="1"/>
          </p:cNvSpPr>
          <p:nvPr>
            <p:ph type="title"/>
          </p:nvPr>
        </p:nvSpPr>
        <p:spPr/>
        <p:txBody>
          <a:bodyPr/>
          <a:lstStyle/>
          <a:p>
            <a:r>
              <a:rPr lang="en-GB">
                <a:latin typeface="Arial"/>
                <a:cs typeface="Arial"/>
              </a:rPr>
              <a:t>Criteria for C &amp; I and SEMH</a:t>
            </a:r>
            <a:endParaRPr lang="en-GB"/>
          </a:p>
        </p:txBody>
      </p:sp>
      <p:sp>
        <p:nvSpPr>
          <p:cNvPr id="3" name="Content Placeholder 2">
            <a:extLst>
              <a:ext uri="{FF2B5EF4-FFF2-40B4-BE49-F238E27FC236}">
                <a16:creationId xmlns:a16="http://schemas.microsoft.com/office/drawing/2014/main" id="{1C3D8E48-5F95-162F-E0BB-DD80F42CF8A6}"/>
              </a:ext>
            </a:extLst>
          </p:cNvPr>
          <p:cNvSpPr>
            <a:spLocks noGrp="1"/>
          </p:cNvSpPr>
          <p:nvPr>
            <p:ph idx="1"/>
          </p:nvPr>
        </p:nvSpPr>
        <p:spPr>
          <a:xfrm>
            <a:off x="464573" y="2645799"/>
            <a:ext cx="10515600" cy="3531164"/>
          </a:xfrm>
        </p:spPr>
        <p:txBody>
          <a:bodyPr vert="horz" lIns="91440" tIns="45720" rIns="91440" bIns="45720" rtlCol="0" anchor="t">
            <a:normAutofit/>
          </a:bodyPr>
          <a:lstStyle/>
          <a:p>
            <a:pPr marL="457200" indent="-457200">
              <a:buFont typeface="Calibri" panose="020B0604020202020204" pitchFamily="34" charset="0"/>
              <a:buChar char="-"/>
            </a:pPr>
            <a:r>
              <a:rPr lang="en-GB">
                <a:latin typeface="Arial"/>
                <a:cs typeface="Arial"/>
              </a:rPr>
              <a:t>Completed 2 cycles of assess plan do review.</a:t>
            </a:r>
            <a:endParaRPr lang="en-US"/>
          </a:p>
          <a:p>
            <a:pPr marL="457200" indent="-457200">
              <a:buFont typeface="Calibri" panose="020B0604020202020204" pitchFamily="34" charset="0"/>
              <a:buChar char="-"/>
            </a:pPr>
            <a:endParaRPr lang="en-GB"/>
          </a:p>
          <a:p>
            <a:pPr marL="457200" indent="-457200">
              <a:buFont typeface="Calibri" panose="020B0604020202020204" pitchFamily="34" charset="0"/>
              <a:buChar char="-"/>
            </a:pPr>
            <a:r>
              <a:rPr lang="en-GB">
                <a:latin typeface="Arial"/>
                <a:cs typeface="Arial"/>
              </a:rPr>
              <a:t>C&amp;I teams offer speech and language drop ins with a speech and language therapist. Contact your EDST to find out when these are running, we are happy to signpost. </a:t>
            </a:r>
            <a:endParaRPr lang="en-GB"/>
          </a:p>
          <a:p>
            <a:endParaRPr lang="en-GB"/>
          </a:p>
        </p:txBody>
      </p:sp>
      <p:sp>
        <p:nvSpPr>
          <p:cNvPr id="5" name="Cloud 4">
            <a:extLst>
              <a:ext uri="{FF2B5EF4-FFF2-40B4-BE49-F238E27FC236}">
                <a16:creationId xmlns:a16="http://schemas.microsoft.com/office/drawing/2014/main" id="{29EA8355-6C76-EAF6-B0AF-161BBD4E633C}"/>
              </a:ext>
            </a:extLst>
          </p:cNvPr>
          <p:cNvSpPr/>
          <p:nvPr/>
        </p:nvSpPr>
        <p:spPr>
          <a:xfrm>
            <a:off x="11705521" y="6511268"/>
            <a:ext cx="270821" cy="180547"/>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41028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CCF17-F939-E4DA-F617-5D7B2ACB7D1B}"/>
              </a:ext>
            </a:extLst>
          </p:cNvPr>
          <p:cNvSpPr>
            <a:spLocks noGrp="1"/>
          </p:cNvSpPr>
          <p:nvPr>
            <p:ph type="title"/>
          </p:nvPr>
        </p:nvSpPr>
        <p:spPr>
          <a:xfrm>
            <a:off x="464573" y="1011187"/>
            <a:ext cx="10515600" cy="707462"/>
          </a:xfrm>
        </p:spPr>
        <p:txBody>
          <a:bodyPr>
            <a:normAutofit/>
          </a:bodyPr>
          <a:lstStyle/>
          <a:p>
            <a:r>
              <a:rPr lang="en-GB">
                <a:latin typeface="Arial"/>
                <a:cs typeface="Arial"/>
              </a:rPr>
              <a:t>What's useful for us on a referral:</a:t>
            </a:r>
          </a:p>
        </p:txBody>
      </p:sp>
      <p:sp>
        <p:nvSpPr>
          <p:cNvPr id="3" name="Content Placeholder 2">
            <a:extLst>
              <a:ext uri="{FF2B5EF4-FFF2-40B4-BE49-F238E27FC236}">
                <a16:creationId xmlns:a16="http://schemas.microsoft.com/office/drawing/2014/main" id="{11321753-1BC3-6D5D-3EEB-CD4CDF5F8ECD}"/>
              </a:ext>
            </a:extLst>
          </p:cNvPr>
          <p:cNvSpPr>
            <a:spLocks noGrp="1"/>
          </p:cNvSpPr>
          <p:nvPr>
            <p:ph idx="1"/>
          </p:nvPr>
        </p:nvSpPr>
        <p:spPr/>
        <p:txBody>
          <a:bodyPr vert="horz" lIns="91440" tIns="45720" rIns="91440" bIns="45720" rtlCol="0" anchor="t">
            <a:normAutofit/>
          </a:bodyPr>
          <a:lstStyle/>
          <a:p>
            <a:pPr marL="457200" indent="-457200">
              <a:buFont typeface="Calibri" panose="020B0604020202020204" pitchFamily="34" charset="0"/>
              <a:buChar char="-"/>
            </a:pPr>
            <a:r>
              <a:rPr lang="en-GB">
                <a:latin typeface="Arial"/>
                <a:cs typeface="Arial"/>
              </a:rPr>
              <a:t>State days and times child attends your setting</a:t>
            </a:r>
            <a:endParaRPr lang="en-US"/>
          </a:p>
          <a:p>
            <a:pPr marL="457200" indent="-457200">
              <a:buFont typeface="Calibri" panose="020B0604020202020204" pitchFamily="34" charset="0"/>
              <a:buChar char="-"/>
            </a:pPr>
            <a:r>
              <a:rPr lang="en-GB">
                <a:latin typeface="Arial"/>
                <a:cs typeface="Arial"/>
              </a:rPr>
              <a:t>What support is wanted and from who</a:t>
            </a:r>
          </a:p>
          <a:p>
            <a:pPr marL="457200" indent="-457200">
              <a:buFont typeface="Calibri" panose="020B0604020202020204" pitchFamily="34" charset="0"/>
              <a:buChar char="-"/>
            </a:pPr>
            <a:r>
              <a:rPr lang="en-GB">
                <a:latin typeface="Arial"/>
                <a:cs typeface="Arial"/>
              </a:rPr>
              <a:t>Refer to previous support from the Hub or any other agencies such as Early Help, OT, PT, SALT. </a:t>
            </a:r>
          </a:p>
          <a:p>
            <a:pPr marL="457200" indent="-457200">
              <a:buFont typeface="Calibri" panose="020B0604020202020204" pitchFamily="34" charset="0"/>
              <a:buChar char="-"/>
            </a:pPr>
            <a:r>
              <a:rPr lang="en-GB">
                <a:latin typeface="Arial"/>
                <a:cs typeface="Arial"/>
              </a:rPr>
              <a:t>Professionals involved, including previous</a:t>
            </a:r>
          </a:p>
          <a:p>
            <a:pPr marL="457200" indent="-457200">
              <a:buFont typeface="Calibri" panose="020B0604020202020204" pitchFamily="34" charset="0"/>
              <a:buChar char="-"/>
            </a:pPr>
            <a:endParaRPr lang="en-GB">
              <a:latin typeface="Arial"/>
              <a:cs typeface="Arial"/>
            </a:endParaRPr>
          </a:p>
          <a:p>
            <a:endParaRPr lang="en-GB">
              <a:latin typeface="Arial"/>
              <a:cs typeface="Arial"/>
            </a:endParaRPr>
          </a:p>
          <a:p>
            <a:pPr marL="457200" indent="-457200">
              <a:buFont typeface="Calibri" panose="020B0604020202020204" pitchFamily="34" charset="0"/>
              <a:buChar char="-"/>
            </a:pPr>
            <a:endParaRPr lang="en-GB">
              <a:latin typeface="Arial"/>
              <a:cs typeface="Arial"/>
            </a:endParaRPr>
          </a:p>
        </p:txBody>
      </p:sp>
      <p:sp>
        <p:nvSpPr>
          <p:cNvPr id="5" name="Cloud 4">
            <a:extLst>
              <a:ext uri="{FF2B5EF4-FFF2-40B4-BE49-F238E27FC236}">
                <a16:creationId xmlns:a16="http://schemas.microsoft.com/office/drawing/2014/main" id="{764717AE-2894-F736-E57E-BA7F162F45F5}"/>
              </a:ext>
            </a:extLst>
          </p:cNvPr>
          <p:cNvSpPr/>
          <p:nvPr/>
        </p:nvSpPr>
        <p:spPr>
          <a:xfrm>
            <a:off x="11705521" y="6511268"/>
            <a:ext cx="270821" cy="180547"/>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45723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peech Bubble: Rectangle with Corners Rounded 3">
            <a:extLst>
              <a:ext uri="{FF2B5EF4-FFF2-40B4-BE49-F238E27FC236}">
                <a16:creationId xmlns:a16="http://schemas.microsoft.com/office/drawing/2014/main" id="{476D0F27-17FF-4BF5-33BB-4A70D1ECE797}"/>
              </a:ext>
            </a:extLst>
          </p:cNvPr>
          <p:cNvSpPr/>
          <p:nvPr/>
        </p:nvSpPr>
        <p:spPr>
          <a:xfrm>
            <a:off x="8483383" y="285396"/>
            <a:ext cx="2888766" cy="1685113"/>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ea typeface="Calibri"/>
                <a:cs typeface="Calibri"/>
              </a:rPr>
              <a:t>We feel Portage in the home would support Nieve with her development. </a:t>
            </a:r>
            <a:endParaRPr lang="en-US"/>
          </a:p>
        </p:txBody>
      </p:sp>
      <p:sp>
        <p:nvSpPr>
          <p:cNvPr id="5" name="Speech Bubble: Rectangle with Corners Rounded 4">
            <a:extLst>
              <a:ext uri="{FF2B5EF4-FFF2-40B4-BE49-F238E27FC236}">
                <a16:creationId xmlns:a16="http://schemas.microsoft.com/office/drawing/2014/main" id="{6CEAD874-08A6-4C75-53A8-7F8971062F23}"/>
              </a:ext>
            </a:extLst>
          </p:cNvPr>
          <p:cNvSpPr/>
          <p:nvPr/>
        </p:nvSpPr>
        <p:spPr>
          <a:xfrm>
            <a:off x="8310202" y="2244478"/>
            <a:ext cx="3523766" cy="2077658"/>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ea typeface="Calibri"/>
                <a:cs typeface="Calibri"/>
              </a:rPr>
              <a:t>Olivia's </a:t>
            </a:r>
            <a:r>
              <a:rPr lang="en-US" err="1">
                <a:ea typeface="Calibri"/>
                <a:cs typeface="Calibri"/>
              </a:rPr>
              <a:t>behaviour</a:t>
            </a:r>
            <a:r>
              <a:rPr lang="en-US">
                <a:ea typeface="Calibri"/>
                <a:cs typeface="Calibri"/>
              </a:rPr>
              <a:t> has escalated over the last 6 weeks.  When unpicking these outburst further using a STAR chart, we feel it may be linked to her processing skills or level of understanding of language. </a:t>
            </a:r>
            <a:endParaRPr lang="en-US"/>
          </a:p>
        </p:txBody>
      </p:sp>
      <p:sp>
        <p:nvSpPr>
          <p:cNvPr id="6" name="Speech Bubble: Rectangle with Corners Rounded 5">
            <a:extLst>
              <a:ext uri="{FF2B5EF4-FFF2-40B4-BE49-F238E27FC236}">
                <a16:creationId xmlns:a16="http://schemas.microsoft.com/office/drawing/2014/main" id="{1E68E3B0-AD6A-136E-4BDE-CEB5B797B9CD}"/>
              </a:ext>
            </a:extLst>
          </p:cNvPr>
          <p:cNvSpPr/>
          <p:nvPr/>
        </p:nvSpPr>
        <p:spPr>
          <a:xfrm>
            <a:off x="1633890" y="4569064"/>
            <a:ext cx="3073493" cy="1962203"/>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ea typeface="Calibri"/>
                <a:cs typeface="Calibri"/>
              </a:rPr>
              <a:t>We are confident with supporting Millie's communication using Makaton but we would like further support with how to use visuals in the setting. </a:t>
            </a:r>
          </a:p>
        </p:txBody>
      </p:sp>
      <p:sp>
        <p:nvSpPr>
          <p:cNvPr id="7" name="Speech Bubble: Rectangle with Corners Rounded 6">
            <a:extLst>
              <a:ext uri="{FF2B5EF4-FFF2-40B4-BE49-F238E27FC236}">
                <a16:creationId xmlns:a16="http://schemas.microsoft.com/office/drawing/2014/main" id="{E707B807-1BC5-6D91-FCB4-C8A080E14FD4}"/>
              </a:ext>
            </a:extLst>
          </p:cNvPr>
          <p:cNvSpPr/>
          <p:nvPr/>
        </p:nvSpPr>
        <p:spPr>
          <a:xfrm>
            <a:off x="270919" y="2590027"/>
            <a:ext cx="2888766" cy="1685113"/>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ea typeface="Calibri"/>
                <a:cs typeface="Calibri"/>
              </a:rPr>
              <a:t>We would like support with Albie's gross motor skills. He is not yet rolling over or reaching out for objects. We have already tried...</a:t>
            </a:r>
          </a:p>
        </p:txBody>
      </p:sp>
      <p:sp>
        <p:nvSpPr>
          <p:cNvPr id="8" name="Speech Bubble: Rectangle with Corners Rounded 7">
            <a:extLst>
              <a:ext uri="{FF2B5EF4-FFF2-40B4-BE49-F238E27FC236}">
                <a16:creationId xmlns:a16="http://schemas.microsoft.com/office/drawing/2014/main" id="{C897852C-776B-5469-AEF9-72116E7235DD}"/>
              </a:ext>
            </a:extLst>
          </p:cNvPr>
          <p:cNvSpPr/>
          <p:nvPr/>
        </p:nvSpPr>
        <p:spPr>
          <a:xfrm>
            <a:off x="732736" y="562486"/>
            <a:ext cx="2888766" cy="1685113"/>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ea typeface="Calibri"/>
                <a:cs typeface="Calibri"/>
              </a:rPr>
              <a:t>Barney attends nursery Wednesday 7:45am until 1pm. </a:t>
            </a:r>
            <a:endParaRPr lang="en-US"/>
          </a:p>
        </p:txBody>
      </p:sp>
      <p:sp>
        <p:nvSpPr>
          <p:cNvPr id="9" name="Speech Bubble: Rectangle with Corners Rounded 8">
            <a:extLst>
              <a:ext uri="{FF2B5EF4-FFF2-40B4-BE49-F238E27FC236}">
                <a16:creationId xmlns:a16="http://schemas.microsoft.com/office/drawing/2014/main" id="{9D3EFCE5-23C9-DFE1-85EB-E1964F708424}"/>
              </a:ext>
            </a:extLst>
          </p:cNvPr>
          <p:cNvSpPr/>
          <p:nvPr/>
        </p:nvSpPr>
        <p:spPr>
          <a:xfrm>
            <a:off x="4161737" y="730199"/>
            <a:ext cx="3385220" cy="2470203"/>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ea typeface="Calibri"/>
                <a:cs typeface="Calibri"/>
              </a:rPr>
              <a:t>Hilda is communicating using different sounds and coos such as '</a:t>
            </a:r>
            <a:r>
              <a:rPr lang="en-US" err="1">
                <a:ea typeface="Calibri"/>
                <a:cs typeface="Calibri"/>
              </a:rPr>
              <a:t>eee</a:t>
            </a:r>
            <a:r>
              <a:rPr lang="en-US">
                <a:ea typeface="Calibri"/>
                <a:cs typeface="Calibri"/>
              </a:rPr>
              <a:t>' and '</a:t>
            </a:r>
            <a:r>
              <a:rPr lang="en-US" err="1">
                <a:ea typeface="Calibri"/>
                <a:cs typeface="Calibri"/>
              </a:rPr>
              <a:t>oooo</a:t>
            </a:r>
            <a:r>
              <a:rPr lang="en-US">
                <a:ea typeface="Calibri"/>
                <a:cs typeface="Calibri"/>
              </a:rPr>
              <a:t>'. We have started using objects of reference with her, but she is not responding to these yet. </a:t>
            </a:r>
            <a:endParaRPr lang="en-US"/>
          </a:p>
        </p:txBody>
      </p:sp>
      <p:sp>
        <p:nvSpPr>
          <p:cNvPr id="10" name="Speech Bubble: Rectangle with Corners Rounded 9">
            <a:extLst>
              <a:ext uri="{FF2B5EF4-FFF2-40B4-BE49-F238E27FC236}">
                <a16:creationId xmlns:a16="http://schemas.microsoft.com/office/drawing/2014/main" id="{025524BD-0DA0-752C-2F9E-30D68958B17E}"/>
              </a:ext>
            </a:extLst>
          </p:cNvPr>
          <p:cNvSpPr/>
          <p:nvPr/>
        </p:nvSpPr>
        <p:spPr>
          <a:xfrm>
            <a:off x="4874821" y="3656973"/>
            <a:ext cx="3281311" cy="2470203"/>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ea typeface="Calibri"/>
                <a:cs typeface="Calibri"/>
              </a:rPr>
              <a:t>Jesse finds retaining information difficult. We are using simple language to support them, but they are still finding this difficult. We would like to know how else we can support them with their memory skills. </a:t>
            </a:r>
          </a:p>
        </p:txBody>
      </p:sp>
      <p:sp>
        <p:nvSpPr>
          <p:cNvPr id="3" name="Cloud 2">
            <a:extLst>
              <a:ext uri="{FF2B5EF4-FFF2-40B4-BE49-F238E27FC236}">
                <a16:creationId xmlns:a16="http://schemas.microsoft.com/office/drawing/2014/main" id="{BAE916E4-B458-AD81-B164-8DB1252B3BE7}"/>
              </a:ext>
            </a:extLst>
          </p:cNvPr>
          <p:cNvSpPr/>
          <p:nvPr/>
        </p:nvSpPr>
        <p:spPr>
          <a:xfrm>
            <a:off x="11705521" y="6511268"/>
            <a:ext cx="270821" cy="180547"/>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01894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09093-8EC9-EB46-13CE-D2A2F71CACE3}"/>
              </a:ext>
            </a:extLst>
          </p:cNvPr>
          <p:cNvSpPr>
            <a:spLocks noGrp="1"/>
          </p:cNvSpPr>
          <p:nvPr>
            <p:ph type="title"/>
          </p:nvPr>
        </p:nvSpPr>
        <p:spPr>
          <a:xfrm>
            <a:off x="752475" y="3429000"/>
            <a:ext cx="10515600" cy="1325563"/>
          </a:xfrm>
        </p:spPr>
        <p:txBody>
          <a:bodyPr>
            <a:normAutofit/>
          </a:bodyPr>
          <a:lstStyle/>
          <a:p>
            <a:pPr algn="ctr"/>
            <a:r>
              <a:rPr lang="en-GB" sz="4400" dirty="0">
                <a:solidFill>
                  <a:srgbClr val="002060"/>
                </a:solidFill>
                <a:latin typeface="Amasis MT Pro Medium"/>
                <a:cs typeface="Arial"/>
              </a:rPr>
              <a:t>Updates – remember </a:t>
            </a:r>
            <a:r>
              <a:rPr lang="en-GB" dirty="0">
                <a:solidFill>
                  <a:srgbClr val="002060"/>
                </a:solidFill>
                <a:latin typeface="Amasis MT Pro Medium"/>
                <a:cs typeface="Arial"/>
              </a:rPr>
              <a:t>it's</a:t>
            </a:r>
            <a:r>
              <a:rPr lang="en-GB" sz="4400" dirty="0">
                <a:solidFill>
                  <a:srgbClr val="002060"/>
                </a:solidFill>
                <a:latin typeface="Amasis MT Pro Medium"/>
                <a:cs typeface="Arial"/>
              </a:rPr>
              <a:t> live </a:t>
            </a:r>
            <a:br>
              <a:rPr lang="en-GB" sz="4400" dirty="0">
                <a:latin typeface="Amasis MT Pro Medium" panose="02040604050005020304" pitchFamily="18" charset="0"/>
              </a:rPr>
            </a:br>
            <a:endParaRPr lang="en-GB"/>
          </a:p>
        </p:txBody>
      </p:sp>
      <p:pic>
        <p:nvPicPr>
          <p:cNvPr id="4" name="Content Placeholder 3" descr="A black background with blue text&#10;&#10;Description automatically generated">
            <a:extLst>
              <a:ext uri="{FF2B5EF4-FFF2-40B4-BE49-F238E27FC236}">
                <a16:creationId xmlns:a16="http://schemas.microsoft.com/office/drawing/2014/main" id="{047DD0AA-0FA5-B6C3-6DE5-C4781C1163F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96296" y="490462"/>
            <a:ext cx="7999407" cy="2865963"/>
          </a:xfrm>
          <a:prstGeom prst="rect">
            <a:avLst/>
          </a:prstGeom>
        </p:spPr>
      </p:pic>
      <p:sp>
        <p:nvSpPr>
          <p:cNvPr id="5" name="Star: 5 Points 4">
            <a:extLst>
              <a:ext uri="{FF2B5EF4-FFF2-40B4-BE49-F238E27FC236}">
                <a16:creationId xmlns:a16="http://schemas.microsoft.com/office/drawing/2014/main" id="{51DA1895-F468-D320-3F5D-B3CD1D1D6C74}"/>
              </a:ext>
            </a:extLst>
          </p:cNvPr>
          <p:cNvSpPr/>
          <p:nvPr/>
        </p:nvSpPr>
        <p:spPr>
          <a:xfrm>
            <a:off x="11782473" y="6501343"/>
            <a:ext cx="240730" cy="210639"/>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B986074-4095-B83F-9235-90BB596B99FB}"/>
              </a:ext>
            </a:extLst>
          </p:cNvPr>
          <p:cNvSpPr txBox="1"/>
          <p:nvPr/>
        </p:nvSpPr>
        <p:spPr>
          <a:xfrm>
            <a:off x="3384412" y="6198374"/>
            <a:ext cx="501832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dirty="0">
                <a:ea typeface="+mn-lt"/>
                <a:cs typeface="+mn-lt"/>
                <a:hlinkClick r:id="rId3"/>
              </a:rPr>
              <a:t>Home - Locality Boards (localityboardsnorthyorks.co.uk)</a:t>
            </a:r>
            <a:endParaRPr lang="en-US" sz="1400">
              <a:cs typeface="Calibri"/>
            </a:endParaRPr>
          </a:p>
        </p:txBody>
      </p:sp>
    </p:spTree>
    <p:extLst>
      <p:ext uri="{BB962C8B-B14F-4D97-AF65-F5344CB8AC3E}">
        <p14:creationId xmlns:p14="http://schemas.microsoft.com/office/powerpoint/2010/main" val="8755310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F8B16-1D79-31FB-86EC-15D56CA72E82}"/>
              </a:ext>
            </a:extLst>
          </p:cNvPr>
          <p:cNvSpPr>
            <a:spLocks noGrp="1"/>
          </p:cNvSpPr>
          <p:nvPr>
            <p:ph type="title"/>
          </p:nvPr>
        </p:nvSpPr>
        <p:spPr/>
        <p:txBody>
          <a:bodyPr>
            <a:normAutofit/>
          </a:bodyPr>
          <a:lstStyle/>
          <a:p>
            <a:r>
              <a:rPr lang="en-GB">
                <a:latin typeface="Arial"/>
                <a:cs typeface="Arial"/>
              </a:rPr>
              <a:t>Verbo</a:t>
            </a:r>
            <a:endParaRPr lang="en-GB"/>
          </a:p>
        </p:txBody>
      </p:sp>
      <p:pic>
        <p:nvPicPr>
          <p:cNvPr id="4" name="Content Placeholder 3" descr="A yellow speech bubble with black text&#10;&#10;Description automatically generated">
            <a:extLst>
              <a:ext uri="{FF2B5EF4-FFF2-40B4-BE49-F238E27FC236}">
                <a16:creationId xmlns:a16="http://schemas.microsoft.com/office/drawing/2014/main" id="{CEB7D19A-680D-9BA8-8081-CA1B16D36B0E}"/>
              </a:ext>
            </a:extLst>
          </p:cNvPr>
          <p:cNvPicPr>
            <a:picLocks noGrp="1" noChangeAspect="1"/>
          </p:cNvPicPr>
          <p:nvPr>
            <p:ph idx="1"/>
          </p:nvPr>
        </p:nvPicPr>
        <p:blipFill>
          <a:blip r:embed="rId2"/>
          <a:stretch>
            <a:fillRect/>
          </a:stretch>
        </p:blipFill>
        <p:spPr>
          <a:xfrm>
            <a:off x="9508560" y="334681"/>
            <a:ext cx="2009775" cy="1590675"/>
          </a:xfrm>
        </p:spPr>
      </p:pic>
      <p:sp>
        <p:nvSpPr>
          <p:cNvPr id="5" name="TextBox 4">
            <a:extLst>
              <a:ext uri="{FF2B5EF4-FFF2-40B4-BE49-F238E27FC236}">
                <a16:creationId xmlns:a16="http://schemas.microsoft.com/office/drawing/2014/main" id="{2993D8CA-CB1D-ED52-FC12-26F42F06811C}"/>
              </a:ext>
            </a:extLst>
          </p:cNvPr>
          <p:cNvSpPr txBox="1"/>
          <p:nvPr/>
        </p:nvSpPr>
        <p:spPr>
          <a:xfrm>
            <a:off x="466237" y="2813537"/>
            <a:ext cx="10302328"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ctr">
              <a:buFont typeface="Arial"/>
              <a:buChar char="•"/>
            </a:pPr>
            <a:endParaRPr lang="en-GB">
              <a:ea typeface="Calibri"/>
              <a:cs typeface="Calibri"/>
            </a:endParaRPr>
          </a:p>
          <a:p>
            <a:pPr marL="342900" indent="-342900">
              <a:buFont typeface="Calibri,Sans-Serif"/>
              <a:buChar char="-"/>
            </a:pPr>
            <a:r>
              <a:rPr lang="en-GB" sz="2000">
                <a:ea typeface="Calibri"/>
                <a:cs typeface="Calibri"/>
              </a:rPr>
              <a:t>Available to all areas on the locality board. </a:t>
            </a:r>
          </a:p>
          <a:p>
            <a:pPr marL="342900" indent="-342900">
              <a:buFont typeface="Calibri,Sans-Serif"/>
              <a:buChar char="-"/>
            </a:pPr>
            <a:r>
              <a:rPr lang="en-GB" sz="2000">
                <a:ea typeface="Calibri"/>
                <a:cs typeface="Calibri"/>
              </a:rPr>
              <a:t>There are currently 18 training modules specific to Early Years including an introduction to Autism, supporting children who stammer, visual supports in practice and many more. </a:t>
            </a:r>
          </a:p>
          <a:p>
            <a:pPr marL="342900" indent="-342900">
              <a:buFont typeface="Calibri,Sans-Serif"/>
              <a:buChar char="-"/>
            </a:pPr>
            <a:r>
              <a:rPr lang="en-GB" sz="2000">
                <a:ea typeface="Calibri"/>
                <a:cs typeface="Calibri"/>
              </a:rPr>
              <a:t>There are 63 videos/leaflets to support communication in practice, including taking turns with peers video, now and next board video, working with bilingual children leaflet and many more.</a:t>
            </a:r>
          </a:p>
          <a:p>
            <a:pPr marL="342900" indent="-342900">
              <a:buFont typeface="Calibri,Sans-Serif"/>
              <a:buChar char="-"/>
            </a:pPr>
            <a:r>
              <a:rPr lang="en-GB" sz="2000">
                <a:ea typeface="Calibri"/>
                <a:cs typeface="Calibri"/>
              </a:rPr>
              <a:t>Screening tools for ages 2, 3 and 4 years, with automatically generated targets and activity recommendations </a:t>
            </a:r>
            <a:endParaRPr lang="en-GB"/>
          </a:p>
          <a:p>
            <a:pPr marL="285750" indent="-285750">
              <a:buFont typeface="Calibri"/>
              <a:buChar char="-"/>
            </a:pPr>
            <a:r>
              <a:rPr lang="en-GB" sz="2000">
                <a:ea typeface="Calibri"/>
                <a:cs typeface="Calibri"/>
              </a:rPr>
              <a:t>Progress tracking for individual children</a:t>
            </a:r>
          </a:p>
          <a:p>
            <a:pPr marL="285750" indent="-285750">
              <a:buFont typeface="Calibri"/>
              <a:buChar char="-"/>
            </a:pPr>
            <a:r>
              <a:rPr lang="en-GB" sz="2000">
                <a:ea typeface="Calibri"/>
                <a:cs typeface="Calibri"/>
              </a:rPr>
              <a:t>Early Years Environment audit – how to achieve bronze, silver and gold. </a:t>
            </a:r>
          </a:p>
          <a:p>
            <a:endParaRPr lang="en-GB">
              <a:ea typeface="Calibri"/>
              <a:cs typeface="Calibri"/>
            </a:endParaRPr>
          </a:p>
        </p:txBody>
      </p:sp>
      <p:sp>
        <p:nvSpPr>
          <p:cNvPr id="6" name="Star: 5 Points 5">
            <a:extLst>
              <a:ext uri="{FF2B5EF4-FFF2-40B4-BE49-F238E27FC236}">
                <a16:creationId xmlns:a16="http://schemas.microsoft.com/office/drawing/2014/main" id="{CE6670EC-F198-6AA3-1391-415E6ED533DE}"/>
              </a:ext>
            </a:extLst>
          </p:cNvPr>
          <p:cNvSpPr/>
          <p:nvPr/>
        </p:nvSpPr>
        <p:spPr>
          <a:xfrm>
            <a:off x="11782473" y="6501343"/>
            <a:ext cx="240730" cy="210639"/>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88293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D9655EE-4FAB-29EA-B160-D5D2F8692455}"/>
              </a:ext>
            </a:extLst>
          </p:cNvPr>
          <p:cNvSpPr>
            <a:spLocks noGrp="1"/>
          </p:cNvSpPr>
          <p:nvPr>
            <p:ph type="title"/>
          </p:nvPr>
        </p:nvSpPr>
        <p:spPr>
          <a:xfrm>
            <a:off x="1137034" y="609597"/>
            <a:ext cx="9392421" cy="1330841"/>
          </a:xfrm>
        </p:spPr>
        <p:txBody>
          <a:bodyPr>
            <a:normAutofit/>
          </a:bodyPr>
          <a:lstStyle/>
          <a:p>
            <a:r>
              <a:rPr lang="en-GB">
                <a:latin typeface="Arial"/>
                <a:cs typeface="Arial"/>
              </a:rPr>
              <a:t>Sandcastles Play Therapy </a:t>
            </a:r>
            <a:endParaRPr lang="en-GB"/>
          </a:p>
        </p:txBody>
      </p:sp>
      <p:sp>
        <p:nvSpPr>
          <p:cNvPr id="3" name="Content Placeholder 2">
            <a:extLst>
              <a:ext uri="{FF2B5EF4-FFF2-40B4-BE49-F238E27FC236}">
                <a16:creationId xmlns:a16="http://schemas.microsoft.com/office/drawing/2014/main" id="{2CC03EB2-9BA5-B03C-A067-5A0B07CD8276}"/>
              </a:ext>
            </a:extLst>
          </p:cNvPr>
          <p:cNvSpPr>
            <a:spLocks noGrp="1"/>
          </p:cNvSpPr>
          <p:nvPr>
            <p:ph idx="1"/>
          </p:nvPr>
        </p:nvSpPr>
        <p:spPr>
          <a:xfrm>
            <a:off x="323373" y="2198362"/>
            <a:ext cx="6237576" cy="3995264"/>
          </a:xfrm>
        </p:spPr>
        <p:txBody>
          <a:bodyPr vert="horz" lIns="91440" tIns="45720" rIns="91440" bIns="45720" rtlCol="0" anchor="t">
            <a:normAutofit/>
          </a:bodyPr>
          <a:lstStyle/>
          <a:p>
            <a:pPr marL="457200" indent="-457200">
              <a:buFont typeface="Calibri" panose="020B0604020202020204" pitchFamily="34" charset="0"/>
              <a:buChar char="-"/>
            </a:pPr>
            <a:r>
              <a:rPr lang="en-GB" sz="2000">
                <a:latin typeface="Arial"/>
                <a:cs typeface="Arial"/>
              </a:rPr>
              <a:t>Therapeutic intervention for children aged 3+ years who have experienced adverse childhood experiences. </a:t>
            </a:r>
          </a:p>
          <a:p>
            <a:pPr marL="457200" indent="-457200">
              <a:buFont typeface="Calibri" panose="020B0604020202020204" pitchFamily="34" charset="0"/>
              <a:buChar char="-"/>
            </a:pPr>
            <a:r>
              <a:rPr lang="en-GB" sz="2000">
                <a:latin typeface="Arial"/>
                <a:cs typeface="Arial"/>
              </a:rPr>
              <a:t>10-12 fully funded play sessions </a:t>
            </a:r>
          </a:p>
          <a:p>
            <a:pPr marL="457200" indent="-457200">
              <a:buFont typeface="Calibri" panose="020B0604020202020204" pitchFamily="34" charset="0"/>
              <a:buChar char="-"/>
            </a:pPr>
            <a:r>
              <a:rPr lang="en-GB" sz="2000">
                <a:latin typeface="Arial"/>
                <a:cs typeface="Arial"/>
              </a:rPr>
              <a:t>For more information - </a:t>
            </a:r>
            <a:r>
              <a:rPr lang="en-GB" sz="2000">
                <a:latin typeface="Arial"/>
                <a:cs typeface="Arial"/>
                <a:hlinkClick r:id="rId2"/>
              </a:rPr>
              <a:t>Sandcastles Play Therapy - Locality Boards (localityboardsnorthyorks.co.uk)</a:t>
            </a:r>
          </a:p>
          <a:p>
            <a:pPr marL="457200" indent="-457200">
              <a:buFont typeface="Calibri" panose="020B0604020202020204" pitchFamily="34" charset="0"/>
              <a:buChar char="-"/>
            </a:pPr>
            <a:r>
              <a:rPr lang="en-GB" sz="2000">
                <a:latin typeface="Arial"/>
                <a:cs typeface="Arial"/>
              </a:rPr>
              <a:t>Currently on the SWR locality board. </a:t>
            </a:r>
          </a:p>
          <a:p>
            <a:pPr marL="457200" indent="-457200">
              <a:buFont typeface="Calibri" panose="020B0604020202020204" pitchFamily="34" charset="0"/>
              <a:buChar char="-"/>
            </a:pPr>
            <a:endParaRPr lang="en-GB" sz="2000"/>
          </a:p>
          <a:p>
            <a:pPr marL="457200" indent="-457200">
              <a:buFont typeface="Calibri" panose="020B0604020202020204" pitchFamily="34" charset="0"/>
              <a:buChar char="-"/>
            </a:pPr>
            <a:r>
              <a:rPr lang="en-GB" sz="2000">
                <a:latin typeface="Arial"/>
                <a:cs typeface="Arial"/>
              </a:rPr>
              <a:t>Please remember to keep checking your locality board for new resources in your areas. </a:t>
            </a:r>
            <a:endParaRPr lang="en-GB" sz="2000"/>
          </a:p>
        </p:txBody>
      </p:sp>
      <p:pic>
        <p:nvPicPr>
          <p:cNvPr id="4" name="Picture 3" descr="A white background with blue text&#10;&#10;Description automatically generated">
            <a:extLst>
              <a:ext uri="{FF2B5EF4-FFF2-40B4-BE49-F238E27FC236}">
                <a16:creationId xmlns:a16="http://schemas.microsoft.com/office/drawing/2014/main" id="{5E43BAFE-F69D-740C-EA9C-846EF20ACAB9}"/>
              </a:ext>
            </a:extLst>
          </p:cNvPr>
          <p:cNvPicPr>
            <a:picLocks noChangeAspect="1"/>
          </p:cNvPicPr>
          <p:nvPr/>
        </p:nvPicPr>
        <p:blipFill>
          <a:blip r:embed="rId3"/>
          <a:stretch>
            <a:fillRect/>
          </a:stretch>
        </p:blipFill>
        <p:spPr>
          <a:xfrm>
            <a:off x="6719367" y="3249177"/>
            <a:ext cx="4788505" cy="1627388"/>
          </a:xfrm>
          <a:prstGeom prst="rect">
            <a:avLst/>
          </a:prstGeom>
        </p:spPr>
      </p:pic>
      <p:sp>
        <p:nvSpPr>
          <p:cNvPr id="13" name="Freeform: Shape 12">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tar: 5 Points 5">
            <a:extLst>
              <a:ext uri="{FF2B5EF4-FFF2-40B4-BE49-F238E27FC236}">
                <a16:creationId xmlns:a16="http://schemas.microsoft.com/office/drawing/2014/main" id="{32A7FB9E-0DB1-33F7-122D-C8E73CE819E5}"/>
              </a:ext>
            </a:extLst>
          </p:cNvPr>
          <p:cNvSpPr/>
          <p:nvPr/>
        </p:nvSpPr>
        <p:spPr>
          <a:xfrm>
            <a:off x="11782473" y="6501343"/>
            <a:ext cx="240730" cy="210639"/>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729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472C1-545A-9102-C68D-444866C15FD3}"/>
              </a:ext>
            </a:extLst>
          </p:cNvPr>
          <p:cNvSpPr>
            <a:spLocks noGrp="1"/>
          </p:cNvSpPr>
          <p:nvPr>
            <p:ph type="title"/>
          </p:nvPr>
        </p:nvSpPr>
        <p:spPr/>
        <p:txBody>
          <a:bodyPr/>
          <a:lstStyle/>
          <a:p>
            <a:r>
              <a:rPr lang="en-GB">
                <a:latin typeface="Calibri Light"/>
                <a:ea typeface="Calibri Light"/>
                <a:cs typeface="Arial"/>
              </a:rPr>
              <a:t>Things to remember…</a:t>
            </a:r>
          </a:p>
        </p:txBody>
      </p:sp>
      <p:sp>
        <p:nvSpPr>
          <p:cNvPr id="3" name="Content Placeholder 2">
            <a:extLst>
              <a:ext uri="{FF2B5EF4-FFF2-40B4-BE49-F238E27FC236}">
                <a16:creationId xmlns:a16="http://schemas.microsoft.com/office/drawing/2014/main" id="{A5ECF9D9-068C-D890-0CCB-9588841D2E78}"/>
              </a:ext>
            </a:extLst>
          </p:cNvPr>
          <p:cNvSpPr>
            <a:spLocks noGrp="1"/>
          </p:cNvSpPr>
          <p:nvPr>
            <p:ph idx="1"/>
          </p:nvPr>
        </p:nvSpPr>
        <p:spPr>
          <a:xfrm>
            <a:off x="464573" y="2312424"/>
            <a:ext cx="10515600" cy="4007414"/>
          </a:xfrm>
        </p:spPr>
        <p:txBody>
          <a:bodyPr vert="horz" lIns="91440" tIns="45720" rIns="91440" bIns="45720" rtlCol="0" anchor="t">
            <a:normAutofit/>
          </a:bodyPr>
          <a:lstStyle/>
          <a:p>
            <a:endParaRPr lang="en-GB">
              <a:latin typeface="Calibri Light"/>
              <a:ea typeface="Calibri Light"/>
              <a:cs typeface="Arial"/>
            </a:endParaRPr>
          </a:p>
          <a:p>
            <a:pPr marL="457200" indent="-457200">
              <a:buFont typeface="Calibri" panose="020B0604020202020204" pitchFamily="34" charset="0"/>
              <a:buChar char="-"/>
            </a:pPr>
            <a:r>
              <a:rPr lang="en-GB">
                <a:latin typeface="Calibri Light"/>
                <a:ea typeface="Calibri Light"/>
                <a:cs typeface="Arial"/>
              </a:rPr>
              <a:t>Sleep Charity </a:t>
            </a:r>
            <a:endParaRPr lang="en-GB"/>
          </a:p>
          <a:p>
            <a:pPr marL="457200" indent="-457200">
              <a:buFont typeface="Calibri" panose="020B0604020202020204" pitchFamily="34" charset="0"/>
              <a:buChar char="-"/>
            </a:pPr>
            <a:r>
              <a:rPr lang="en-GB">
                <a:latin typeface="Calibri Light"/>
                <a:ea typeface="Calibri Light"/>
                <a:cs typeface="Arial"/>
              </a:rPr>
              <a:t>Dingley's promise </a:t>
            </a:r>
          </a:p>
          <a:p>
            <a:pPr marL="457200" indent="-457200">
              <a:buFont typeface="Calibri" panose="020B0604020202020204" pitchFamily="34" charset="0"/>
              <a:buChar char="-"/>
            </a:pPr>
            <a:r>
              <a:rPr lang="en-GB">
                <a:latin typeface="Calibri Light"/>
                <a:ea typeface="Calibri Light"/>
                <a:cs typeface="Arial"/>
              </a:rPr>
              <a:t>Solihull approach – free training </a:t>
            </a:r>
          </a:p>
          <a:p>
            <a:pPr marL="457200" indent="-457200">
              <a:buFont typeface="Calibri" panose="020B0604020202020204" pitchFamily="34" charset="0"/>
              <a:buChar char="-"/>
            </a:pPr>
            <a:r>
              <a:rPr lang="en-GB">
                <a:latin typeface="Calibri Light"/>
                <a:ea typeface="Calibri Light"/>
                <a:cs typeface="Arial"/>
              </a:rPr>
              <a:t>Stronger Practice hub </a:t>
            </a:r>
          </a:p>
          <a:p>
            <a:pPr marL="457200" indent="-457200">
              <a:buFont typeface="Calibri" panose="020B0604020202020204" pitchFamily="34" charset="0"/>
              <a:buChar char="-"/>
            </a:pPr>
            <a:r>
              <a:rPr lang="en-GB">
                <a:latin typeface="Calibri Light"/>
                <a:ea typeface="Calibri Light"/>
                <a:cs typeface="Arial"/>
              </a:rPr>
              <a:t>Early Years in Mind</a:t>
            </a:r>
          </a:p>
          <a:p>
            <a:pPr marL="457200" indent="-457200">
              <a:buFont typeface="Calibri" panose="020B0604020202020204" pitchFamily="34" charset="0"/>
              <a:buChar char="-"/>
            </a:pPr>
            <a:r>
              <a:rPr lang="en-GB">
                <a:latin typeface="Calibri Light"/>
                <a:ea typeface="Calibri Light"/>
                <a:cs typeface="Arial"/>
              </a:rPr>
              <a:t>Early Years Store Themes</a:t>
            </a:r>
          </a:p>
        </p:txBody>
      </p:sp>
      <p:sp>
        <p:nvSpPr>
          <p:cNvPr id="5" name="Cloud 4">
            <a:extLst>
              <a:ext uri="{FF2B5EF4-FFF2-40B4-BE49-F238E27FC236}">
                <a16:creationId xmlns:a16="http://schemas.microsoft.com/office/drawing/2014/main" id="{346962FC-389C-4634-655E-D4C14AE4B905}"/>
              </a:ext>
            </a:extLst>
          </p:cNvPr>
          <p:cNvSpPr/>
          <p:nvPr/>
        </p:nvSpPr>
        <p:spPr>
          <a:xfrm>
            <a:off x="11705521" y="6511268"/>
            <a:ext cx="270821" cy="180547"/>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14205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BF1A5-2C04-52A4-DF4C-3D187E019C09}"/>
              </a:ext>
            </a:extLst>
          </p:cNvPr>
          <p:cNvSpPr>
            <a:spLocks noGrp="1"/>
          </p:cNvSpPr>
          <p:nvPr>
            <p:ph type="title"/>
          </p:nvPr>
        </p:nvSpPr>
        <p:spPr>
          <a:xfrm>
            <a:off x="5023658" y="333298"/>
            <a:ext cx="5633634" cy="707462"/>
          </a:xfrm>
        </p:spPr>
        <p:txBody>
          <a:bodyPr/>
          <a:lstStyle/>
          <a:p>
            <a:r>
              <a:rPr lang="en-US">
                <a:latin typeface="Calibri"/>
                <a:ea typeface="Calibri"/>
                <a:cs typeface="Arial"/>
              </a:rPr>
              <a:t>Sleep support</a:t>
            </a:r>
            <a:endParaRPr lang="en-US">
              <a:latin typeface="Calibri"/>
              <a:ea typeface="Calibri"/>
            </a:endParaRPr>
          </a:p>
        </p:txBody>
      </p:sp>
      <p:pic>
        <p:nvPicPr>
          <p:cNvPr id="4" name="Content Placeholder 3" descr="A person and child holding hands&#10;&#10;Description automatically generated">
            <a:extLst>
              <a:ext uri="{FF2B5EF4-FFF2-40B4-BE49-F238E27FC236}">
                <a16:creationId xmlns:a16="http://schemas.microsoft.com/office/drawing/2014/main" id="{4349D66A-7ABC-98DB-2CAC-E085214248BD}"/>
              </a:ext>
            </a:extLst>
          </p:cNvPr>
          <p:cNvPicPr>
            <a:picLocks noGrp="1" noChangeAspect="1"/>
          </p:cNvPicPr>
          <p:nvPr>
            <p:ph idx="1"/>
          </p:nvPr>
        </p:nvPicPr>
        <p:blipFill>
          <a:blip r:embed="rId2"/>
          <a:stretch>
            <a:fillRect/>
          </a:stretch>
        </p:blipFill>
        <p:spPr>
          <a:xfrm>
            <a:off x="-112092" y="12782"/>
            <a:ext cx="4751986" cy="6843843"/>
          </a:xfrm>
        </p:spPr>
      </p:pic>
      <p:sp>
        <p:nvSpPr>
          <p:cNvPr id="7" name="TextBox 6">
            <a:extLst>
              <a:ext uri="{FF2B5EF4-FFF2-40B4-BE49-F238E27FC236}">
                <a16:creationId xmlns:a16="http://schemas.microsoft.com/office/drawing/2014/main" id="{D13C0121-B9C8-64E7-E6D2-A9602162DF08}"/>
              </a:ext>
            </a:extLst>
          </p:cNvPr>
          <p:cNvSpPr txBox="1"/>
          <p:nvPr/>
        </p:nvSpPr>
        <p:spPr>
          <a:xfrm>
            <a:off x="5025188" y="1205163"/>
            <a:ext cx="6673515"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Calibri Light"/>
                <a:ea typeface="Calibri"/>
                <a:cs typeface="Segoe UI"/>
              </a:rPr>
              <a:t>The sleep charity can support families with difficulties around sleep and bedtime. </a:t>
            </a:r>
          </a:p>
          <a:p>
            <a:endParaRPr lang="en-US">
              <a:latin typeface="Calibri Light"/>
              <a:ea typeface="Calibri Light"/>
              <a:cs typeface="Segoe UI"/>
            </a:endParaRPr>
          </a:p>
          <a:p>
            <a:r>
              <a:rPr lang="en-US">
                <a:latin typeface="Calibri Light"/>
                <a:ea typeface="Calibri Light"/>
                <a:cs typeface="Segoe UI"/>
              </a:rPr>
              <a:t>Link to the online referral form that families can use...</a:t>
            </a:r>
            <a:endParaRPr lang="en-US">
              <a:latin typeface="Calibri Light"/>
              <a:ea typeface="Calibri Light"/>
              <a:cs typeface="Calibri Light"/>
            </a:endParaRPr>
          </a:p>
          <a:p>
            <a:r>
              <a:rPr lang="en-US" u="sng">
                <a:solidFill>
                  <a:srgbClr val="005489"/>
                </a:solidFill>
                <a:latin typeface="Calibri Light"/>
                <a:ea typeface="Calibri Light"/>
                <a:cs typeface="Segoe UI"/>
                <a:hlinkClick r:id="rId3"/>
              </a:rPr>
              <a:t>https://customervoice.microsoft.com/Pages/ResponsePage.aspx?id=tM8A_0RGPkqFmV1DXoOj23Y2TemtqQdKul-LKH5eWmBUMTlQMUROWkcxOTRQU0dGTkk4MFczWDk5Ui4u</a:t>
            </a:r>
            <a:endParaRPr lang="en-US" u="sng">
              <a:solidFill>
                <a:srgbClr val="005489"/>
              </a:solidFill>
              <a:latin typeface="Calibri Light"/>
              <a:ea typeface="Calibri Light"/>
              <a:cs typeface="Segoe UI"/>
            </a:endParaRPr>
          </a:p>
          <a:p>
            <a:r>
              <a:rPr lang="en-US">
                <a:latin typeface="Calibri Light"/>
                <a:ea typeface="Calibri"/>
                <a:cs typeface="Calibri"/>
              </a:rPr>
              <a:t>There is a waiting list of about 2 months so please also direct them to the Helpline:</a:t>
            </a:r>
          </a:p>
          <a:p>
            <a:r>
              <a:rPr lang="en-US">
                <a:latin typeface="Calibri Light"/>
                <a:ea typeface="Calibri"/>
                <a:cs typeface="Calibri"/>
                <a:hlinkClick r:id="rId4"/>
              </a:rPr>
              <a:t>https://thesleepcharity.org.uk/national-sleep-helpline/</a:t>
            </a:r>
            <a:endParaRPr lang="en-US">
              <a:latin typeface="Calibri"/>
              <a:ea typeface="Calibri"/>
              <a:cs typeface="Calibri"/>
            </a:endParaRPr>
          </a:p>
          <a:p>
            <a:endParaRPr lang="en-US" u="sng">
              <a:solidFill>
                <a:srgbClr val="005489"/>
              </a:solidFill>
              <a:ea typeface="Calibri"/>
              <a:cs typeface="Segoe UI"/>
            </a:endParaRPr>
          </a:p>
        </p:txBody>
      </p:sp>
      <p:pic>
        <p:nvPicPr>
          <p:cNvPr id="8" name="Picture 7" descr="A blue background with white text and moon phases&#10;&#10;Description automatically generated">
            <a:extLst>
              <a:ext uri="{FF2B5EF4-FFF2-40B4-BE49-F238E27FC236}">
                <a16:creationId xmlns:a16="http://schemas.microsoft.com/office/drawing/2014/main" id="{510E81A0-8894-80C7-3E3B-5174AF4E5EB0}"/>
              </a:ext>
            </a:extLst>
          </p:cNvPr>
          <p:cNvPicPr>
            <a:picLocks noChangeAspect="1"/>
          </p:cNvPicPr>
          <p:nvPr/>
        </p:nvPicPr>
        <p:blipFill>
          <a:blip r:embed="rId5"/>
          <a:stretch>
            <a:fillRect/>
          </a:stretch>
        </p:blipFill>
        <p:spPr>
          <a:xfrm>
            <a:off x="4762501" y="4137150"/>
            <a:ext cx="7198895" cy="1501358"/>
          </a:xfrm>
          <a:prstGeom prst="rect">
            <a:avLst/>
          </a:prstGeom>
        </p:spPr>
      </p:pic>
      <p:sp>
        <p:nvSpPr>
          <p:cNvPr id="5" name="Cloud 4">
            <a:extLst>
              <a:ext uri="{FF2B5EF4-FFF2-40B4-BE49-F238E27FC236}">
                <a16:creationId xmlns:a16="http://schemas.microsoft.com/office/drawing/2014/main" id="{3E3B44FC-3D2E-8FBB-4EBB-1993C0ED36B0}"/>
              </a:ext>
            </a:extLst>
          </p:cNvPr>
          <p:cNvSpPr/>
          <p:nvPr/>
        </p:nvSpPr>
        <p:spPr>
          <a:xfrm>
            <a:off x="11705521" y="6511268"/>
            <a:ext cx="270821" cy="180547"/>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53349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0128D22-F4B9-46EE-BC65-FA58810BCD6B}"/>
              </a:ext>
            </a:extLst>
          </p:cNvPr>
          <p:cNvSpPr/>
          <p:nvPr/>
        </p:nvSpPr>
        <p:spPr>
          <a:xfrm>
            <a:off x="144193" y="162968"/>
            <a:ext cx="9747716" cy="1077218"/>
          </a:xfrm>
          <a:prstGeom prst="rect">
            <a:avLst/>
          </a:prstGeom>
          <a:solidFill>
            <a:schemeClr val="accent5">
              <a:lumMod val="20000"/>
              <a:lumOff val="80000"/>
            </a:schemeClr>
          </a:solidFill>
        </p:spPr>
        <p:txBody>
          <a:bodyPr wrap="square" lIns="91440" tIns="45720" rIns="91440" bIns="45720" anchor="t">
            <a:spAutoFit/>
          </a:bodyPr>
          <a:lstStyle/>
          <a:p>
            <a:pPr algn="ctr">
              <a:defRPr/>
            </a:pPr>
            <a:endParaRPr kumimoji="0" lang="en-GB" sz="1000" b="1" i="0" u="none" strike="noStrike" kern="1200" cap="none" spc="0" normalizeH="0" baseline="0" noProof="0">
              <a:ln>
                <a:noFill/>
              </a:ln>
              <a:effectLst/>
              <a:uLnTx/>
              <a:uFillTx/>
              <a:latin typeface="Segoe Print" panose="02000600000000000000" pitchFamily="2" charset="0"/>
            </a:endParaRPr>
          </a:p>
          <a:p>
            <a:pPr algn="ctr">
              <a:defRPr/>
            </a:pPr>
            <a:r>
              <a:rPr kumimoji="0" lang="en-GB" sz="2200" b="1" i="0" u="none" strike="noStrike" kern="1200" cap="none" spc="0" normalizeH="0" baseline="0" noProof="0">
                <a:ln>
                  <a:noFill/>
                </a:ln>
                <a:effectLst/>
                <a:uLnTx/>
                <a:uFillTx/>
                <a:latin typeface="Segoe Print" panose="02000600000000000000" pitchFamily="2" charset="0"/>
              </a:rPr>
              <a:t>Dingley’s Promise – Early Years Inclusion Project (North Yorkshire)</a:t>
            </a:r>
          </a:p>
          <a:p>
            <a:pPr algn="ctr">
              <a:defRPr/>
            </a:pPr>
            <a:r>
              <a:rPr lang="en-GB" sz="2200">
                <a:latin typeface="Segoe Print" panose="02000600000000000000" pitchFamily="2" charset="0"/>
              </a:rPr>
              <a:t>Do you want access to cutting edge training?</a:t>
            </a:r>
            <a:endParaRPr kumimoji="0" lang="en-GB" sz="2200" i="0" u="none" strike="noStrike" kern="1200" cap="none" spc="0" normalizeH="0" baseline="0" noProof="0">
              <a:ln>
                <a:noFill/>
              </a:ln>
              <a:effectLst/>
              <a:uLnTx/>
              <a:uFillTx/>
              <a:latin typeface="Segoe Print" panose="02000600000000000000" pitchFamily="2" charset="0"/>
            </a:endParaRPr>
          </a:p>
          <a:p>
            <a:pPr algn="ctr">
              <a:defRPr/>
            </a:pPr>
            <a:endParaRPr kumimoji="0" lang="en-GB" sz="1000" b="1" i="0" u="none" strike="noStrike" kern="1200" cap="none" spc="0" normalizeH="0" baseline="0" noProof="0">
              <a:ln>
                <a:noFill/>
              </a:ln>
              <a:effectLst/>
              <a:uLnTx/>
              <a:uFillTx/>
              <a:latin typeface="Segoe Print" panose="02000600000000000000" pitchFamily="2" charset="0"/>
            </a:endParaRPr>
          </a:p>
        </p:txBody>
      </p:sp>
      <p:sp>
        <p:nvSpPr>
          <p:cNvPr id="15" name="TextBox 14">
            <a:extLst>
              <a:ext uri="{FF2B5EF4-FFF2-40B4-BE49-F238E27FC236}">
                <a16:creationId xmlns:a16="http://schemas.microsoft.com/office/drawing/2014/main" id="{BE9F02DE-ED30-461B-96DC-F2E7770EB603}"/>
              </a:ext>
            </a:extLst>
          </p:cNvPr>
          <p:cNvSpPr txBox="1"/>
          <p:nvPr/>
        </p:nvSpPr>
        <p:spPr>
          <a:xfrm>
            <a:off x="4295088" y="1494429"/>
            <a:ext cx="7620332" cy="2215991"/>
          </a:xfrm>
          <a:prstGeom prst="rect">
            <a:avLst/>
          </a:prstGeom>
          <a:solidFill>
            <a:schemeClr val="accent5">
              <a:lumMod val="20000"/>
              <a:lumOff val="80000"/>
            </a:schemeClr>
          </a:solidFill>
        </p:spPr>
        <p:txBody>
          <a:bodyPr wrap="square" lIns="91440" tIns="45720" rIns="91440" bIns="45720" anchor="t">
            <a:spAutoFit/>
          </a:bodyPr>
          <a:lstStyle/>
          <a:p>
            <a:r>
              <a:rPr lang="en-US" sz="2400" b="1" i="1"/>
              <a:t>Free</a:t>
            </a:r>
            <a:r>
              <a:rPr lang="en-US" sz="2400"/>
              <a:t> online training for </a:t>
            </a:r>
            <a:r>
              <a:rPr lang="en-US" sz="2400" b="1"/>
              <a:t>those working with young children (0-5 years)</a:t>
            </a:r>
            <a:endParaRPr lang="en-US" sz="2400">
              <a:cs typeface="Calibri"/>
            </a:endParaRPr>
          </a:p>
          <a:p>
            <a:endParaRPr lang="en-US">
              <a:ea typeface="Calibri"/>
              <a:cs typeface="Calibri"/>
            </a:endParaRPr>
          </a:p>
          <a:p>
            <a:pPr marL="285750" indent="-285750">
              <a:buFont typeface="Arial" panose="020B0604020202020204" pitchFamily="34" charset="0"/>
              <a:buChar char="•"/>
            </a:pPr>
            <a:r>
              <a:rPr lang="en-GB"/>
              <a:t>All courses are online and are a mix of workbook, clips and activities.</a:t>
            </a:r>
          </a:p>
          <a:p>
            <a:pPr marL="285750" indent="-285750">
              <a:buFont typeface="Arial" panose="020B0604020202020204" pitchFamily="34" charset="0"/>
              <a:buChar char="•"/>
            </a:pPr>
            <a:r>
              <a:rPr lang="en-GB"/>
              <a:t>Complete in any order and at your own pace.</a:t>
            </a:r>
            <a:endParaRPr lang="en-GB">
              <a:cs typeface="Calibri"/>
            </a:endParaRPr>
          </a:p>
          <a:p>
            <a:pPr marL="285750" indent="-285750">
              <a:buFont typeface="Arial" panose="020B0604020202020204" pitchFamily="34" charset="0"/>
              <a:buChar char="•"/>
            </a:pPr>
            <a:r>
              <a:rPr lang="en-GB">
                <a:cs typeface="Calibri"/>
              </a:rPr>
              <a:t>Receive a certificate of completion for each course. </a:t>
            </a:r>
          </a:p>
          <a:p>
            <a:pPr marL="285750" indent="-285750">
              <a:buFont typeface="Arial" panose="020B0604020202020204" pitchFamily="34" charset="0"/>
              <a:buChar char="•"/>
            </a:pPr>
            <a:r>
              <a:rPr lang="en-GB">
                <a:cs typeface="Calibri"/>
              </a:rPr>
              <a:t>Get the Dingley’s Promise Kitemark!</a:t>
            </a:r>
          </a:p>
        </p:txBody>
      </p:sp>
      <p:sp>
        <p:nvSpPr>
          <p:cNvPr id="17" name="TextBox 16">
            <a:extLst>
              <a:ext uri="{FF2B5EF4-FFF2-40B4-BE49-F238E27FC236}">
                <a16:creationId xmlns:a16="http://schemas.microsoft.com/office/drawing/2014/main" id="{7CD5A594-678D-438D-98E2-B5921D7124E7}"/>
              </a:ext>
            </a:extLst>
          </p:cNvPr>
          <p:cNvSpPr txBox="1"/>
          <p:nvPr/>
        </p:nvSpPr>
        <p:spPr>
          <a:xfrm>
            <a:off x="385511" y="4696133"/>
            <a:ext cx="2477148"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a:t>Register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a:solidFill>
                  <a:schemeClr val="accent5">
                    <a:lumMod val="75000"/>
                  </a:schemeClr>
                </a:solidFill>
                <a:hlinkClick r:id="rId3">
                  <a:extLst>
                    <a:ext uri="{A12FA001-AC4F-418D-AE19-62706E023703}">
                      <ahyp:hlinkClr xmlns:ahyp="http://schemas.microsoft.com/office/drawing/2018/hyperlinkcolor" val="tx"/>
                    </a:ext>
                  </a:extLst>
                </a:hlinkClick>
              </a:rPr>
              <a:t>https://dingley.org.uk/dingleys-promise-training/early-years-inclusion-programme</a:t>
            </a:r>
            <a:r>
              <a:rPr lang="en-GB" b="1">
                <a:solidFill>
                  <a:schemeClr val="accent5">
                    <a:lumMod val="75000"/>
                  </a:schemeClr>
                </a:solidFill>
                <a:hlinkClick r:id="rId3">
                  <a:extLst>
                    <a:ext uri="{A12FA001-AC4F-418D-AE19-62706E023703}">
                      <ahyp:hlinkClr xmlns:ahyp="http://schemas.microsoft.com/office/drawing/2018/hyperlinkcolor" val="tx"/>
                    </a:ext>
                  </a:extLst>
                </a:hlinkClick>
              </a:rPr>
              <a:t>/</a:t>
            </a:r>
            <a:endParaRPr lang="en-GB" b="1">
              <a:solidFill>
                <a:schemeClr val="accent5">
                  <a:lumMod val="75000"/>
                </a:schemeClr>
              </a:solidFill>
              <a:cs typeface="Calibri"/>
            </a:endParaRPr>
          </a:p>
        </p:txBody>
      </p:sp>
      <p:sp>
        <p:nvSpPr>
          <p:cNvPr id="11" name="TextBox 10">
            <a:extLst>
              <a:ext uri="{FF2B5EF4-FFF2-40B4-BE49-F238E27FC236}">
                <a16:creationId xmlns:a16="http://schemas.microsoft.com/office/drawing/2014/main" id="{D045118B-8F99-465D-A7A7-50ACBA7F1D54}"/>
              </a:ext>
            </a:extLst>
          </p:cNvPr>
          <p:cNvSpPr txBox="1"/>
          <p:nvPr/>
        </p:nvSpPr>
        <p:spPr>
          <a:xfrm>
            <a:off x="5307746" y="3820816"/>
            <a:ext cx="6056581" cy="1646605"/>
          </a:xfrm>
          <a:prstGeom prst="rect">
            <a:avLst/>
          </a:prstGeom>
          <a:solidFill>
            <a:schemeClr val="accent5">
              <a:lumMod val="20000"/>
              <a:lumOff val="80000"/>
            </a:schemeClr>
          </a:solidFill>
        </p:spPr>
        <p:txBody>
          <a:bodyPr wrap="square">
            <a:spAutoFit/>
          </a:bodyPr>
          <a:lstStyle/>
          <a:p>
            <a:pPr marL="0" marR="0" lvl="0" indent="0" algn="ctr" rtl="0" eaLnBrk="1" fontAlgn="auto" latinLnBrk="0" hangingPunct="1">
              <a:lnSpc>
                <a:spcPct val="100000"/>
              </a:lnSpc>
              <a:spcBef>
                <a:spcPts val="0"/>
              </a:spcBef>
              <a:spcAft>
                <a:spcPts val="0"/>
              </a:spcAft>
              <a:buClrTx/>
              <a:buSzTx/>
              <a:buFontTx/>
              <a:buNone/>
            </a:pPr>
            <a:r>
              <a:rPr lang="en-GB" sz="2000" b="1" i="1" u="sng">
                <a:solidFill>
                  <a:schemeClr val="accent1">
                    <a:lumMod val="50000"/>
                  </a:schemeClr>
                </a:solidFill>
              </a:rPr>
              <a:t>North Yorkshire participants’ f</a:t>
            </a:r>
            <a:r>
              <a:rPr lang="en-GB" sz="2000" b="1" i="1" u="sng" baseline="0">
                <a:solidFill>
                  <a:schemeClr val="accent1">
                    <a:lumMod val="50000"/>
                  </a:schemeClr>
                </a:solidFill>
              </a:rPr>
              <a:t>eedback</a:t>
            </a:r>
          </a:p>
          <a:p>
            <a:pPr marL="0" marR="0" lvl="0" indent="0" algn="ctr" rtl="0" eaLnBrk="1" fontAlgn="auto" latinLnBrk="0" hangingPunct="1">
              <a:lnSpc>
                <a:spcPct val="100000"/>
              </a:lnSpc>
              <a:spcBef>
                <a:spcPts val="0"/>
              </a:spcBef>
              <a:spcAft>
                <a:spcPts val="0"/>
              </a:spcAft>
              <a:buClrTx/>
              <a:buSzTx/>
              <a:buFontTx/>
              <a:buNone/>
            </a:pPr>
            <a:endParaRPr lang="en-GB" sz="1200" b="1" i="1" baseline="0">
              <a:solidFill>
                <a:schemeClr val="accent1">
                  <a:lumMod val="50000"/>
                </a:schemeClr>
              </a:solidFill>
            </a:endParaRPr>
          </a:p>
          <a:p>
            <a:pPr marL="0" marR="0" lvl="0" indent="0" algn="ctr" rtl="0" eaLnBrk="1" fontAlgn="auto" latinLnBrk="0" hangingPunct="1">
              <a:lnSpc>
                <a:spcPct val="100000"/>
              </a:lnSpc>
              <a:spcBef>
                <a:spcPts val="0"/>
              </a:spcBef>
              <a:spcAft>
                <a:spcPts val="0"/>
              </a:spcAft>
              <a:buClrTx/>
              <a:buSzTx/>
              <a:buFontTx/>
              <a:buNone/>
            </a:pPr>
            <a:r>
              <a:rPr lang="en-GB" sz="2000" i="1" baseline="0">
                <a:solidFill>
                  <a:schemeClr val="accent1">
                    <a:lumMod val="50000"/>
                  </a:schemeClr>
                </a:solidFill>
              </a:rPr>
              <a:t>99% would recommend the training to colleagues</a:t>
            </a:r>
          </a:p>
          <a:p>
            <a:pPr marL="0" marR="0" lvl="0" indent="0" algn="ctr" rtl="0" eaLnBrk="1" fontAlgn="auto" latinLnBrk="0" hangingPunct="1">
              <a:lnSpc>
                <a:spcPct val="100000"/>
              </a:lnSpc>
              <a:spcBef>
                <a:spcPts val="0"/>
              </a:spcBef>
              <a:spcAft>
                <a:spcPts val="0"/>
              </a:spcAft>
              <a:buClrTx/>
              <a:buSzTx/>
              <a:buFontTx/>
              <a:buNone/>
            </a:pPr>
            <a:r>
              <a:rPr lang="en-GB" sz="2000" i="1">
                <a:solidFill>
                  <a:schemeClr val="accent1">
                    <a:lumMod val="50000"/>
                  </a:schemeClr>
                </a:solidFill>
              </a:rPr>
              <a:t>95% said they would do something different following the training</a:t>
            </a:r>
          </a:p>
          <a:p>
            <a:pPr marL="0" marR="0" lvl="0" indent="0" algn="ctr" rtl="0" eaLnBrk="1" fontAlgn="auto" latinLnBrk="0" hangingPunct="1">
              <a:lnSpc>
                <a:spcPct val="100000"/>
              </a:lnSpc>
              <a:spcBef>
                <a:spcPts val="0"/>
              </a:spcBef>
              <a:spcAft>
                <a:spcPts val="0"/>
              </a:spcAft>
              <a:buClrTx/>
              <a:buSzTx/>
              <a:buFontTx/>
              <a:buNone/>
            </a:pPr>
            <a:endParaRPr lang="en-GB" sz="900" i="1">
              <a:solidFill>
                <a:schemeClr val="accent1">
                  <a:lumMod val="50000"/>
                </a:schemeClr>
              </a:solidFill>
            </a:endParaRPr>
          </a:p>
        </p:txBody>
      </p:sp>
      <p:pic>
        <p:nvPicPr>
          <p:cNvPr id="7" name="Picture 6">
            <a:extLst>
              <a:ext uri="{FF2B5EF4-FFF2-40B4-BE49-F238E27FC236}">
                <a16:creationId xmlns:a16="http://schemas.microsoft.com/office/drawing/2014/main" id="{30168AFB-2091-4BBE-ACFD-2541DF60F71A}"/>
              </a:ext>
            </a:extLst>
          </p:cNvPr>
          <p:cNvPicPr>
            <a:picLocks noChangeAspect="1"/>
          </p:cNvPicPr>
          <p:nvPr/>
        </p:nvPicPr>
        <p:blipFill rotWithShape="1">
          <a:blip r:embed="rId4"/>
          <a:srcRect l="6994" t="31160" r="48603" b="41124"/>
          <a:stretch/>
        </p:blipFill>
        <p:spPr>
          <a:xfrm>
            <a:off x="9891909" y="152004"/>
            <a:ext cx="2226236" cy="781631"/>
          </a:xfrm>
          <a:prstGeom prst="rect">
            <a:avLst/>
          </a:prstGeom>
        </p:spPr>
      </p:pic>
      <p:pic>
        <p:nvPicPr>
          <p:cNvPr id="3" name="Picture 2">
            <a:extLst>
              <a:ext uri="{FF2B5EF4-FFF2-40B4-BE49-F238E27FC236}">
                <a16:creationId xmlns:a16="http://schemas.microsoft.com/office/drawing/2014/main" id="{7EB81987-3E0B-9AD3-627D-8F6CFD47D012}"/>
              </a:ext>
            </a:extLst>
          </p:cNvPr>
          <p:cNvPicPr>
            <a:picLocks noChangeAspect="1"/>
          </p:cNvPicPr>
          <p:nvPr/>
        </p:nvPicPr>
        <p:blipFill>
          <a:blip r:embed="rId5"/>
          <a:stretch>
            <a:fillRect/>
          </a:stretch>
        </p:blipFill>
        <p:spPr>
          <a:xfrm>
            <a:off x="2759242" y="4652212"/>
            <a:ext cx="1536178" cy="1932628"/>
          </a:xfrm>
          <a:prstGeom prst="rect">
            <a:avLst/>
          </a:prstGeom>
        </p:spPr>
      </p:pic>
      <p:pic>
        <p:nvPicPr>
          <p:cNvPr id="4" name="Picture 3" descr="A screen shot of a course&#10;&#10;Description automatically generated">
            <a:extLst>
              <a:ext uri="{FF2B5EF4-FFF2-40B4-BE49-F238E27FC236}">
                <a16:creationId xmlns:a16="http://schemas.microsoft.com/office/drawing/2014/main" id="{5AAE2B65-AFAB-36BC-E44A-CF67CBA73059}"/>
              </a:ext>
            </a:extLst>
          </p:cNvPr>
          <p:cNvPicPr>
            <a:picLocks noChangeAspect="1"/>
          </p:cNvPicPr>
          <p:nvPr/>
        </p:nvPicPr>
        <p:blipFill>
          <a:blip r:embed="rId6"/>
          <a:srcRect t="280" r="-292" b="12012"/>
          <a:stretch/>
        </p:blipFill>
        <p:spPr>
          <a:xfrm>
            <a:off x="502318" y="1489748"/>
            <a:ext cx="3457099" cy="2925712"/>
          </a:xfrm>
          <a:prstGeom prst="rect">
            <a:avLst/>
          </a:prstGeom>
        </p:spPr>
      </p:pic>
      <p:pic>
        <p:nvPicPr>
          <p:cNvPr id="6" name="Picture 5" descr="A yellow teddy bear with a heart on a blue background&#10;&#10;Description automatically generated">
            <a:extLst>
              <a:ext uri="{FF2B5EF4-FFF2-40B4-BE49-F238E27FC236}">
                <a16:creationId xmlns:a16="http://schemas.microsoft.com/office/drawing/2014/main" id="{C51E5F47-A4F1-CE15-4CA7-95995260912D}"/>
              </a:ext>
            </a:extLst>
          </p:cNvPr>
          <p:cNvPicPr>
            <a:picLocks noChangeAspect="1"/>
          </p:cNvPicPr>
          <p:nvPr/>
        </p:nvPicPr>
        <p:blipFill>
          <a:blip r:embed="rId7"/>
          <a:stretch>
            <a:fillRect/>
          </a:stretch>
        </p:blipFill>
        <p:spPr>
          <a:xfrm>
            <a:off x="4678780" y="5063289"/>
            <a:ext cx="1510965" cy="1383632"/>
          </a:xfrm>
          <a:prstGeom prst="rect">
            <a:avLst/>
          </a:prstGeom>
        </p:spPr>
      </p:pic>
      <p:sp>
        <p:nvSpPr>
          <p:cNvPr id="5" name="Star: 5 Points 4">
            <a:extLst>
              <a:ext uri="{FF2B5EF4-FFF2-40B4-BE49-F238E27FC236}">
                <a16:creationId xmlns:a16="http://schemas.microsoft.com/office/drawing/2014/main" id="{390DC3BD-C356-C89A-53F1-A2F52D13A3A0}"/>
              </a:ext>
            </a:extLst>
          </p:cNvPr>
          <p:cNvSpPr/>
          <p:nvPr/>
        </p:nvSpPr>
        <p:spPr>
          <a:xfrm>
            <a:off x="11782473" y="6501343"/>
            <a:ext cx="240730" cy="210639"/>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44826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4F9DFD5-3A3D-2685-C6A0-7F6156577C87}"/>
              </a:ext>
            </a:extLst>
          </p:cNvPr>
          <p:cNvSpPr txBox="1"/>
          <p:nvPr/>
        </p:nvSpPr>
        <p:spPr>
          <a:xfrm>
            <a:off x="383309" y="198582"/>
            <a:ext cx="8920019" cy="64633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Dear Parent/Carer</a:t>
            </a:r>
          </a:p>
          <a:p>
            <a:r>
              <a:rPr lang="en-US"/>
              <a:t>Here at Dingley’s Promise, we are working tirelessly for children in the early years with SEND and disabilities, and their families. Our work includes running specialist centers nationally, providing inclusion training for early years practitioners and developing strong links with local authorities to offer the support needed to improve sufficiency and the delivery of inclusive practice in their local areas.  </a:t>
            </a:r>
            <a:endParaRPr lang="en-US">
              <a:ea typeface="Calibri"/>
              <a:cs typeface="Calibri"/>
            </a:endParaRPr>
          </a:p>
          <a:p>
            <a:r>
              <a:rPr lang="en-US"/>
              <a:t>Part of our work with local authorities involves reaching out to you, the parents and carers about your experiences when navigating the local authority system and finding a setting for your child.  </a:t>
            </a:r>
            <a:r>
              <a:rPr lang="en-US" b="1"/>
              <a:t>We need you to complete our survey.</a:t>
            </a:r>
            <a:r>
              <a:rPr lang="en-US"/>
              <a:t>  Your responses will highlight areas of success and areas where support is needed so we can focus our energies where it is most needed.  </a:t>
            </a:r>
            <a:endParaRPr lang="en-US">
              <a:ea typeface="Calibri"/>
              <a:cs typeface="Calibri"/>
            </a:endParaRPr>
          </a:p>
          <a:p>
            <a:endParaRPr lang="en-US"/>
          </a:p>
          <a:p>
            <a:r>
              <a:rPr lang="en-US"/>
              <a:t>If your child already attends a setting complete this survey – </a:t>
            </a:r>
            <a:r>
              <a:rPr lang="en-US">
                <a:hlinkClick r:id="rId2"/>
              </a:rPr>
              <a:t>https://www.surveymonkey.com/r/YTFMQ8B</a:t>
            </a:r>
            <a:endParaRPr lang="en-US">
              <a:ea typeface="Calibri"/>
              <a:cs typeface="Calibri"/>
              <a:hlinkClick r:id="rId2"/>
            </a:endParaRPr>
          </a:p>
          <a:p>
            <a:endParaRPr lang="en-US"/>
          </a:p>
          <a:p>
            <a:r>
              <a:rPr lang="en-US"/>
              <a:t>If your child doesn’t currently attend a setting complete this survey - </a:t>
            </a:r>
            <a:r>
              <a:rPr lang="en-US">
                <a:hlinkClick r:id="rId3"/>
              </a:rPr>
              <a:t>https://www.surveymonkey.com/r/K5K7NP7</a:t>
            </a:r>
            <a:endParaRPr lang="en-US">
              <a:ea typeface="Calibri"/>
              <a:cs typeface="Calibri"/>
              <a:hlinkClick r:id="rId3"/>
            </a:endParaRPr>
          </a:p>
          <a:p>
            <a:endParaRPr lang="en-US"/>
          </a:p>
          <a:p>
            <a:r>
              <a:rPr lang="en-US"/>
              <a:t>If the links aren’t working for you, please let us know – training@dingley.org.uk</a:t>
            </a:r>
            <a:endParaRPr lang="en-US">
              <a:ea typeface="Calibri"/>
              <a:cs typeface="Calibri"/>
            </a:endParaRPr>
          </a:p>
          <a:p>
            <a:r>
              <a:rPr lang="en-US"/>
              <a:t>Thank you for taking the time to complete this survey. The information you provide will help us to facilitate much needed changes in the early years for children with SEND.</a:t>
            </a:r>
            <a:endParaRPr lang="en-US">
              <a:ea typeface="Calibri"/>
              <a:cs typeface="Calibri"/>
            </a:endParaRPr>
          </a:p>
          <a:p>
            <a:r>
              <a:rPr lang="en-US"/>
              <a:t>Kind regards</a:t>
            </a:r>
            <a:endParaRPr lang="en-US">
              <a:ea typeface="Calibri"/>
              <a:cs typeface="Calibri"/>
            </a:endParaRPr>
          </a:p>
          <a:p>
            <a:r>
              <a:rPr lang="en-US" b="1"/>
              <a:t>The Dingley’s Promise Team</a:t>
            </a:r>
            <a:endParaRPr lang="en-US" b="1">
              <a:ea typeface="Calibri"/>
              <a:cs typeface="Calibri"/>
            </a:endParaRPr>
          </a:p>
        </p:txBody>
      </p:sp>
      <p:pic>
        <p:nvPicPr>
          <p:cNvPr id="6" name="Picture 2" descr="National Documents - Dingley's Promise">
            <a:extLst>
              <a:ext uri="{FF2B5EF4-FFF2-40B4-BE49-F238E27FC236}">
                <a16:creationId xmlns:a16="http://schemas.microsoft.com/office/drawing/2014/main" id="{1160DAAA-C273-2AB2-043A-FBC2BBBB60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21799" y="1711408"/>
            <a:ext cx="3074204" cy="3938774"/>
          </a:xfrm>
          <a:prstGeom prst="rect">
            <a:avLst/>
          </a:prstGeom>
          <a:noFill/>
          <a:extLst>
            <a:ext uri="{909E8E84-426E-40DD-AFC4-6F175D3DCCD1}">
              <a14:hiddenFill xmlns:a14="http://schemas.microsoft.com/office/drawing/2010/main">
                <a:solidFill>
                  <a:srgbClr val="FFFFFF"/>
                </a:solidFill>
              </a14:hiddenFill>
            </a:ext>
          </a:extLst>
        </p:spPr>
      </p:pic>
      <p:sp>
        <p:nvSpPr>
          <p:cNvPr id="7" name="Oval 6">
            <a:extLst>
              <a:ext uri="{FF2B5EF4-FFF2-40B4-BE49-F238E27FC236}">
                <a16:creationId xmlns:a16="http://schemas.microsoft.com/office/drawing/2014/main" id="{C60C640F-1894-07AE-1D14-ECE6E0539CE1}"/>
              </a:ext>
            </a:extLst>
          </p:cNvPr>
          <p:cNvSpPr/>
          <p:nvPr/>
        </p:nvSpPr>
        <p:spPr>
          <a:xfrm>
            <a:off x="9303699" y="113501"/>
            <a:ext cx="2590873" cy="148305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ea typeface="Calibri"/>
                <a:cs typeface="Calibri"/>
              </a:rPr>
              <a:t>Please share this letter with your families.</a:t>
            </a:r>
            <a:endParaRPr lang="en-US"/>
          </a:p>
        </p:txBody>
      </p:sp>
      <p:sp>
        <p:nvSpPr>
          <p:cNvPr id="3" name="Star: 5 Points 2">
            <a:extLst>
              <a:ext uri="{FF2B5EF4-FFF2-40B4-BE49-F238E27FC236}">
                <a16:creationId xmlns:a16="http://schemas.microsoft.com/office/drawing/2014/main" id="{ECD656BE-33F4-6A9F-7A23-B1456BADAAE6}"/>
              </a:ext>
            </a:extLst>
          </p:cNvPr>
          <p:cNvSpPr/>
          <p:nvPr/>
        </p:nvSpPr>
        <p:spPr>
          <a:xfrm>
            <a:off x="11782473" y="6501343"/>
            <a:ext cx="240730" cy="210639"/>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61734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43E7DC-5101-4E7C-ADB5-596311F53D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1B8BCA7A-6464-4C53-A572-89B2B3C2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10976177 w 12192000"/>
              <a:gd name="connsiteY3" fmla="*/ 6858000 h 6858000"/>
              <a:gd name="connsiteX4" fmla="*/ 10997120 w 12192000"/>
              <a:gd name="connsiteY4" fmla="*/ 6851980 h 6858000"/>
              <a:gd name="connsiteX5" fmla="*/ 12094512 w 12192000"/>
              <a:gd name="connsiteY5" fmla="*/ 6315404 h 6858000"/>
              <a:gd name="connsiteX6" fmla="*/ 12191999 w 12192000"/>
              <a:gd name="connsiteY6" fmla="*/ 6239611 h 6858000"/>
              <a:gd name="connsiteX7" fmla="*/ 12191999 w 12192000"/>
              <a:gd name="connsiteY7" fmla="*/ 1104399 h 6858000"/>
              <a:gd name="connsiteX8" fmla="*/ 11979198 w 12192000"/>
              <a:gd name="connsiteY8" fmla="*/ 1051011 h 6858000"/>
              <a:gd name="connsiteX9" fmla="*/ 11742378 w 12192000"/>
              <a:gd name="connsiteY9" fmla="*/ 986227 h 6858000"/>
              <a:gd name="connsiteX10" fmla="*/ 12063968 w 12192000"/>
              <a:gd name="connsiteY10" fmla="*/ 729780 h 6858000"/>
              <a:gd name="connsiteX11" fmla="*/ 11572835 w 12192000"/>
              <a:gd name="connsiteY11" fmla="*/ 670151 h 6858000"/>
              <a:gd name="connsiteX12" fmla="*/ 11524844 w 12192000"/>
              <a:gd name="connsiteY12" fmla="*/ 671946 h 6858000"/>
              <a:gd name="connsiteX13" fmla="*/ 10560518 w 12192000"/>
              <a:gd name="connsiteY13" fmla="*/ 632492 h 6858000"/>
              <a:gd name="connsiteX14" fmla="*/ 9178169 w 12192000"/>
              <a:gd name="connsiteY14" fmla="*/ 501577 h 6858000"/>
              <a:gd name="connsiteX15" fmla="*/ 8033984 w 12192000"/>
              <a:gd name="connsiteY15" fmla="*/ 423121 h 6858000"/>
              <a:gd name="connsiteX16" fmla="*/ 6815795 w 12192000"/>
              <a:gd name="connsiteY16" fmla="*/ 270688 h 6858000"/>
              <a:gd name="connsiteX17" fmla="*/ 6757489 w 12192000"/>
              <a:gd name="connsiteY17" fmla="*/ 260880 h 6858000"/>
              <a:gd name="connsiteX18" fmla="*/ 6703217 w 12192000"/>
              <a:gd name="connsiteY18" fmla="*/ 290416 h 6858000"/>
              <a:gd name="connsiteX19" fmla="*/ 7005521 w 12192000"/>
              <a:gd name="connsiteY19" fmla="*/ 401154 h 6858000"/>
              <a:gd name="connsiteX20" fmla="*/ 6532779 w 12192000"/>
              <a:gd name="connsiteY20" fmla="*/ 342871 h 6858000"/>
              <a:gd name="connsiteX21" fmla="*/ 6524704 w 12192000"/>
              <a:gd name="connsiteY21" fmla="*/ 380529 h 6858000"/>
              <a:gd name="connsiteX22" fmla="*/ 7061587 w 12192000"/>
              <a:gd name="connsiteY22" fmla="*/ 523098 h 6858000"/>
              <a:gd name="connsiteX23" fmla="*/ 7013594 w 12192000"/>
              <a:gd name="connsiteY23" fmla="*/ 545070 h 6858000"/>
              <a:gd name="connsiteX24" fmla="*/ 6728335 w 12192000"/>
              <a:gd name="connsiteY24" fmla="*/ 489924 h 6858000"/>
              <a:gd name="connsiteX25" fmla="*/ 6670923 w 12192000"/>
              <a:gd name="connsiteY25" fmla="*/ 504270 h 6858000"/>
              <a:gd name="connsiteX26" fmla="*/ 6699180 w 12192000"/>
              <a:gd name="connsiteY26" fmla="*/ 571069 h 6858000"/>
              <a:gd name="connsiteX27" fmla="*/ 6822972 w 12192000"/>
              <a:gd name="connsiteY27" fmla="*/ 597073 h 6858000"/>
              <a:gd name="connsiteX28" fmla="*/ 7015839 w 12192000"/>
              <a:gd name="connsiteY28" fmla="*/ 753992 h 6858000"/>
              <a:gd name="connsiteX29" fmla="*/ 6723848 w 12192000"/>
              <a:gd name="connsiteY29" fmla="*/ 735160 h 6858000"/>
              <a:gd name="connsiteX30" fmla="*/ 6672268 w 12192000"/>
              <a:gd name="connsiteY30" fmla="*/ 773268 h 6858000"/>
              <a:gd name="connsiteX31" fmla="*/ 6652532 w 12192000"/>
              <a:gd name="connsiteY31" fmla="*/ 822585 h 6858000"/>
              <a:gd name="connsiteX32" fmla="*/ 6539505 w 12192000"/>
              <a:gd name="connsiteY32" fmla="*/ 863382 h 6858000"/>
              <a:gd name="connsiteX33" fmla="*/ 6717122 w 12192000"/>
              <a:gd name="connsiteY33" fmla="*/ 909114 h 6858000"/>
              <a:gd name="connsiteX34" fmla="*/ 6527397 w 12192000"/>
              <a:gd name="connsiteY34" fmla="*/ 909114 h 6858000"/>
              <a:gd name="connsiteX35" fmla="*/ 6309411 w 12192000"/>
              <a:gd name="connsiteY35" fmla="*/ 877731 h 6858000"/>
              <a:gd name="connsiteX36" fmla="*/ 6077077 w 12192000"/>
              <a:gd name="connsiteY36" fmla="*/ 887593 h 6858000"/>
              <a:gd name="connsiteX37" fmla="*/ 6076642 w 12192000"/>
              <a:gd name="connsiteY37" fmla="*/ 887537 h 6858000"/>
              <a:gd name="connsiteX38" fmla="*/ 6032390 w 12192000"/>
              <a:gd name="connsiteY38" fmla="*/ 898600 h 6858000"/>
              <a:gd name="connsiteX39" fmla="*/ 6008536 w 12192000"/>
              <a:gd name="connsiteY39" fmla="*/ 914503 h 6858000"/>
              <a:gd name="connsiteX40" fmla="*/ 5944926 w 12192000"/>
              <a:gd name="connsiteY40" fmla="*/ 922454 h 6858000"/>
              <a:gd name="connsiteX41" fmla="*/ 5929023 w 12192000"/>
              <a:gd name="connsiteY41" fmla="*/ 954259 h 6858000"/>
              <a:gd name="connsiteX42" fmla="*/ 5938641 w 12192000"/>
              <a:gd name="connsiteY42" fmla="*/ 983356 h 6858000"/>
              <a:gd name="connsiteX43" fmla="*/ 5941380 w 12192000"/>
              <a:gd name="connsiteY43" fmla="*/ 994243 h 6858000"/>
              <a:gd name="connsiteX44" fmla="*/ 6022639 w 12192000"/>
              <a:gd name="connsiteY44" fmla="*/ 1012399 h 6858000"/>
              <a:gd name="connsiteX45" fmla="*/ 6620687 w 12192000"/>
              <a:gd name="connsiteY45" fmla="*/ 1222947 h 6858000"/>
              <a:gd name="connsiteX46" fmla="*/ 6557895 w 12192000"/>
              <a:gd name="connsiteY46" fmla="*/ 1308577 h 6858000"/>
              <a:gd name="connsiteX47" fmla="*/ 6815348 w 12192000"/>
              <a:gd name="connsiteY47" fmla="*/ 1401831 h 6858000"/>
              <a:gd name="connsiteX48" fmla="*/ 6878591 w 12192000"/>
              <a:gd name="connsiteY48" fmla="*/ 1494187 h 6858000"/>
              <a:gd name="connsiteX49" fmla="*/ 6799202 w 12192000"/>
              <a:gd name="connsiteY49" fmla="*/ 1486118 h 6858000"/>
              <a:gd name="connsiteX50" fmla="*/ 6731027 w 12192000"/>
              <a:gd name="connsiteY50" fmla="*/ 1503602 h 6858000"/>
              <a:gd name="connsiteX51" fmla="*/ 6759282 w 12192000"/>
              <a:gd name="connsiteY51" fmla="*/ 1621067 h 6858000"/>
              <a:gd name="connsiteX52" fmla="*/ 7123035 w 12192000"/>
              <a:gd name="connsiteY52" fmla="*/ 1772603 h 6858000"/>
              <a:gd name="connsiteX53" fmla="*/ 7155777 w 12192000"/>
              <a:gd name="connsiteY53" fmla="*/ 1821919 h 6858000"/>
              <a:gd name="connsiteX54" fmla="*/ 7112270 w 12192000"/>
              <a:gd name="connsiteY54" fmla="*/ 1856890 h 6858000"/>
              <a:gd name="connsiteX55" fmla="*/ 6994755 w 12192000"/>
              <a:gd name="connsiteY55" fmla="*/ 1874821 h 6858000"/>
              <a:gd name="connsiteX56" fmla="*/ 7159364 w 12192000"/>
              <a:gd name="connsiteY56" fmla="*/ 2042948 h 6858000"/>
              <a:gd name="connsiteX57" fmla="*/ 7219467 w 12192000"/>
              <a:gd name="connsiteY57" fmla="*/ 2089573 h 6858000"/>
              <a:gd name="connsiteX58" fmla="*/ 7322179 w 12192000"/>
              <a:gd name="connsiteY58" fmla="*/ 2161756 h 6858000"/>
              <a:gd name="connsiteX59" fmla="*/ 7323974 w 12192000"/>
              <a:gd name="connsiteY59" fmla="*/ 2183724 h 6858000"/>
              <a:gd name="connsiteX60" fmla="*/ 7184034 w 12192000"/>
              <a:gd name="connsiteY60" fmla="*/ 2261285 h 6858000"/>
              <a:gd name="connsiteX61" fmla="*/ 6931516 w 12192000"/>
              <a:gd name="connsiteY61" fmla="*/ 2240212 h 6858000"/>
              <a:gd name="connsiteX62" fmla="*/ 7304686 w 12192000"/>
              <a:gd name="connsiteY62" fmla="*/ 2355883 h 6858000"/>
              <a:gd name="connsiteX63" fmla="*/ 6096813 w 12192000"/>
              <a:gd name="connsiteY63" fmla="*/ 2080160 h 6858000"/>
              <a:gd name="connsiteX64" fmla="*/ 6173959 w 12192000"/>
              <a:gd name="connsiteY64" fmla="*/ 2152340 h 6858000"/>
              <a:gd name="connsiteX65" fmla="*/ 6596469 w 12192000"/>
              <a:gd name="connsiteY65" fmla="*/ 2342432 h 6858000"/>
              <a:gd name="connsiteX66" fmla="*/ 6716224 w 12192000"/>
              <a:gd name="connsiteY66" fmla="*/ 2461690 h 6858000"/>
              <a:gd name="connsiteX67" fmla="*/ 6841810 w 12192000"/>
              <a:gd name="connsiteY67" fmla="*/ 2527594 h 6858000"/>
              <a:gd name="connsiteX68" fmla="*/ 7018080 w 12192000"/>
              <a:gd name="connsiteY68" fmla="*/ 2526249 h 6858000"/>
              <a:gd name="connsiteX69" fmla="*/ 7143217 w 12192000"/>
              <a:gd name="connsiteY69" fmla="*/ 2627573 h 6858000"/>
              <a:gd name="connsiteX70" fmla="*/ 7012697 w 12192000"/>
              <a:gd name="connsiteY70" fmla="*/ 2649094 h 6858000"/>
              <a:gd name="connsiteX71" fmla="*/ 6859752 w 12192000"/>
              <a:gd name="connsiteY71" fmla="*/ 2632505 h 6858000"/>
              <a:gd name="connsiteX72" fmla="*/ 6529636 w 12192000"/>
              <a:gd name="connsiteY72" fmla="*/ 2637883 h 6858000"/>
              <a:gd name="connsiteX73" fmla="*/ 6340360 w 12192000"/>
              <a:gd name="connsiteY73" fmla="*/ 2657610 h 6858000"/>
              <a:gd name="connsiteX74" fmla="*/ 5905294 w 12192000"/>
              <a:gd name="connsiteY74" fmla="*/ 2623984 h 6858000"/>
              <a:gd name="connsiteX75" fmla="*/ 5930860 w 12192000"/>
              <a:gd name="connsiteY75" fmla="*/ 2710066 h 6858000"/>
              <a:gd name="connsiteX76" fmla="*/ 5914710 w 12192000"/>
              <a:gd name="connsiteY76" fmla="*/ 2784935 h 6858000"/>
              <a:gd name="connsiteX77" fmla="*/ 5908433 w 12192000"/>
              <a:gd name="connsiteY77" fmla="*/ 2947683 h 6858000"/>
              <a:gd name="connsiteX78" fmla="*/ 5912470 w 12192000"/>
              <a:gd name="connsiteY78" fmla="*/ 2974134 h 6858000"/>
              <a:gd name="connsiteX79" fmla="*/ 5815141 w 12192000"/>
              <a:gd name="connsiteY79" fmla="*/ 2991171 h 6858000"/>
              <a:gd name="connsiteX80" fmla="*/ 6395082 w 12192000"/>
              <a:gd name="connsiteY80" fmla="*/ 3329661 h 6858000"/>
              <a:gd name="connsiteX81" fmla="*/ 6007557 w 12192000"/>
              <a:gd name="connsiteY81" fmla="*/ 3243581 h 6858000"/>
              <a:gd name="connsiteX82" fmla="*/ 5955079 w 12192000"/>
              <a:gd name="connsiteY82" fmla="*/ 3385704 h 6858000"/>
              <a:gd name="connsiteX83" fmla="*/ 6137180 w 12192000"/>
              <a:gd name="connsiteY83" fmla="*/ 3512133 h 6858000"/>
              <a:gd name="connsiteX84" fmla="*/ 6204457 w 12192000"/>
              <a:gd name="connsiteY84" fmla="*/ 3762302 h 6858000"/>
              <a:gd name="connsiteX85" fmla="*/ 6171716 w 12192000"/>
              <a:gd name="connsiteY85" fmla="*/ 3990952 h 6858000"/>
              <a:gd name="connsiteX86" fmla="*/ 6093674 w 12192000"/>
              <a:gd name="connsiteY86" fmla="*/ 4063580 h 6858000"/>
              <a:gd name="connsiteX87" fmla="*/ 5980645 w 12192000"/>
              <a:gd name="connsiteY87" fmla="*/ 4194045 h 6858000"/>
              <a:gd name="connsiteX88" fmla="*/ 5910676 w 12192000"/>
              <a:gd name="connsiteY88" fmla="*/ 4274743 h 6858000"/>
              <a:gd name="connsiteX89" fmla="*/ 5667577 w 12192000"/>
              <a:gd name="connsiteY89" fmla="*/ 4243362 h 6858000"/>
              <a:gd name="connsiteX90" fmla="*/ 5991859 w 12192000"/>
              <a:gd name="connsiteY90" fmla="*/ 4448252 h 6858000"/>
              <a:gd name="connsiteX91" fmla="*/ 5729024 w 12192000"/>
              <a:gd name="connsiteY91" fmla="*/ 4422695 h 6858000"/>
              <a:gd name="connsiteX92" fmla="*/ 5643357 w 12192000"/>
              <a:gd name="connsiteY92" fmla="*/ 4437041 h 6858000"/>
              <a:gd name="connsiteX93" fmla="*/ 5692243 w 12192000"/>
              <a:gd name="connsiteY93" fmla="*/ 4503395 h 6858000"/>
              <a:gd name="connsiteX94" fmla="*/ 5885111 w 12192000"/>
              <a:gd name="connsiteY94" fmla="*/ 4615926 h 6858000"/>
              <a:gd name="connsiteX95" fmla="*/ 6282503 w 12192000"/>
              <a:gd name="connsiteY95" fmla="*/ 4920793 h 6858000"/>
              <a:gd name="connsiteX96" fmla="*/ 5897668 w 12192000"/>
              <a:gd name="connsiteY96" fmla="*/ 4780915 h 6858000"/>
              <a:gd name="connsiteX97" fmla="*/ 6303132 w 12192000"/>
              <a:gd name="connsiteY97" fmla="*/ 5094297 h 6858000"/>
              <a:gd name="connsiteX98" fmla="*/ 6393287 w 12192000"/>
              <a:gd name="connsiteY98" fmla="*/ 5198310 h 6858000"/>
              <a:gd name="connsiteX99" fmla="*/ 6575386 w 12192000"/>
              <a:gd name="connsiteY99" fmla="*/ 5456548 h 6858000"/>
              <a:gd name="connsiteX100" fmla="*/ 6566415 w 12192000"/>
              <a:gd name="connsiteY100" fmla="*/ 5485690 h 6858000"/>
              <a:gd name="connsiteX101" fmla="*/ 6356059 w 12192000"/>
              <a:gd name="connsiteY101" fmla="*/ 5443995 h 6858000"/>
              <a:gd name="connsiteX102" fmla="*/ 6628762 w 12192000"/>
              <a:gd name="connsiteY102" fmla="*/ 5660990 h 6858000"/>
              <a:gd name="connsiteX103" fmla="*/ 6910436 w 12192000"/>
              <a:gd name="connsiteY103" fmla="*/ 5827767 h 6858000"/>
              <a:gd name="connsiteX104" fmla="*/ 6710393 w 12192000"/>
              <a:gd name="connsiteY104" fmla="*/ 5802214 h 6858000"/>
              <a:gd name="connsiteX105" fmla="*/ 6435448 w 12192000"/>
              <a:gd name="connsiteY105" fmla="*/ 5706719 h 6858000"/>
              <a:gd name="connsiteX106" fmla="*/ 6339913 w 12192000"/>
              <a:gd name="connsiteY106" fmla="*/ 5742586 h 6858000"/>
              <a:gd name="connsiteX107" fmla="*/ 6600503 w 12192000"/>
              <a:gd name="connsiteY107" fmla="*/ 5900398 h 6858000"/>
              <a:gd name="connsiteX108" fmla="*/ 6749863 w 12192000"/>
              <a:gd name="connsiteY108" fmla="*/ 5973478 h 6858000"/>
              <a:gd name="connsiteX109" fmla="*/ 6809515 w 12192000"/>
              <a:gd name="connsiteY109" fmla="*/ 6029519 h 6858000"/>
              <a:gd name="connsiteX110" fmla="*/ 6979954 w 12192000"/>
              <a:gd name="connsiteY110" fmla="*/ 6229474 h 6858000"/>
              <a:gd name="connsiteX111" fmla="*/ 7480509 w 12192000"/>
              <a:gd name="connsiteY111" fmla="*/ 6447812 h 6858000"/>
              <a:gd name="connsiteX112" fmla="*/ 7948764 w 12192000"/>
              <a:gd name="connsiteY112" fmla="*/ 6719056 h 6858000"/>
              <a:gd name="connsiteX113" fmla="*/ 8221244 w 12192000"/>
              <a:gd name="connsiteY113" fmla="*/ 6848868 h 6858000"/>
              <a:gd name="connsiteX114" fmla="*/ 8242921 w 12192000"/>
              <a:gd name="connsiteY114" fmla="*/ 6858000 h 6858000"/>
              <a:gd name="connsiteX115" fmla="*/ 0 w 12192000"/>
              <a:gd name="connsiteY11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12192000" h="6858000">
                <a:moveTo>
                  <a:pt x="0" y="0"/>
                </a:moveTo>
                <a:lnTo>
                  <a:pt x="12192000" y="0"/>
                </a:lnTo>
                <a:lnTo>
                  <a:pt x="12192000" y="6858000"/>
                </a:lnTo>
                <a:lnTo>
                  <a:pt x="10976177" y="6858000"/>
                </a:lnTo>
                <a:lnTo>
                  <a:pt x="10997120" y="6851980"/>
                </a:lnTo>
                <a:cubicBezTo>
                  <a:pt x="11372760" y="6734361"/>
                  <a:pt x="11757137" y="6563389"/>
                  <a:pt x="12094512" y="6315404"/>
                </a:cubicBezTo>
                <a:lnTo>
                  <a:pt x="12191999" y="6239611"/>
                </a:lnTo>
                <a:lnTo>
                  <a:pt x="12191999" y="1104399"/>
                </a:lnTo>
                <a:lnTo>
                  <a:pt x="11979198" y="1051011"/>
                </a:lnTo>
                <a:cubicBezTo>
                  <a:pt x="11902836" y="1030275"/>
                  <a:pt x="11824681" y="1008195"/>
                  <a:pt x="11742378" y="986227"/>
                </a:cubicBezTo>
                <a:cubicBezTo>
                  <a:pt x="11843295" y="875936"/>
                  <a:pt x="12022257" y="888939"/>
                  <a:pt x="12063968" y="729780"/>
                </a:cubicBezTo>
                <a:cubicBezTo>
                  <a:pt x="11901155" y="688534"/>
                  <a:pt x="11729822" y="735611"/>
                  <a:pt x="11572835" y="670151"/>
                </a:cubicBezTo>
                <a:cubicBezTo>
                  <a:pt x="11559381" y="664325"/>
                  <a:pt x="11540990" y="670151"/>
                  <a:pt x="11524844" y="671946"/>
                </a:cubicBezTo>
                <a:cubicBezTo>
                  <a:pt x="11201459" y="706916"/>
                  <a:pt x="10879418" y="676432"/>
                  <a:pt x="10560518" y="632492"/>
                </a:cubicBezTo>
                <a:cubicBezTo>
                  <a:pt x="10101230" y="569728"/>
                  <a:pt x="9640146" y="529825"/>
                  <a:pt x="9178169" y="501577"/>
                </a:cubicBezTo>
                <a:cubicBezTo>
                  <a:pt x="8796475" y="478266"/>
                  <a:pt x="8413886" y="467955"/>
                  <a:pt x="8033984" y="423121"/>
                </a:cubicBezTo>
                <a:cubicBezTo>
                  <a:pt x="7627624" y="375150"/>
                  <a:pt x="7221712" y="320901"/>
                  <a:pt x="6815795" y="270688"/>
                </a:cubicBezTo>
                <a:cubicBezTo>
                  <a:pt x="6797407" y="268446"/>
                  <a:pt x="6777110" y="261384"/>
                  <a:pt x="6757489" y="260880"/>
                </a:cubicBezTo>
                <a:cubicBezTo>
                  <a:pt x="6737867" y="260376"/>
                  <a:pt x="6718916" y="266430"/>
                  <a:pt x="6703217" y="290416"/>
                </a:cubicBezTo>
                <a:cubicBezTo>
                  <a:pt x="6786642" y="353629"/>
                  <a:pt x="6892941" y="329867"/>
                  <a:pt x="7005521" y="401154"/>
                </a:cubicBezTo>
                <a:cubicBezTo>
                  <a:pt x="6822525" y="378735"/>
                  <a:pt x="6677649" y="360801"/>
                  <a:pt x="6532779" y="342871"/>
                </a:cubicBezTo>
                <a:cubicBezTo>
                  <a:pt x="6530087" y="355424"/>
                  <a:pt x="6527397" y="367976"/>
                  <a:pt x="6524704" y="380529"/>
                </a:cubicBezTo>
                <a:cubicBezTo>
                  <a:pt x="6709945" y="406980"/>
                  <a:pt x="6881280" y="475126"/>
                  <a:pt x="7061587" y="523098"/>
                </a:cubicBezTo>
                <a:cubicBezTo>
                  <a:pt x="7044990" y="552691"/>
                  <a:pt x="7028398" y="546862"/>
                  <a:pt x="7013594" y="545070"/>
                </a:cubicBezTo>
                <a:cubicBezTo>
                  <a:pt x="6917162" y="533412"/>
                  <a:pt x="6820730" y="521755"/>
                  <a:pt x="6728335" y="489924"/>
                </a:cubicBezTo>
                <a:cubicBezTo>
                  <a:pt x="6707702" y="482748"/>
                  <a:pt x="6682583" y="482748"/>
                  <a:pt x="6670923" y="504270"/>
                </a:cubicBezTo>
                <a:cubicBezTo>
                  <a:pt x="6654326" y="534757"/>
                  <a:pt x="6678097" y="554484"/>
                  <a:pt x="6699180" y="571069"/>
                </a:cubicBezTo>
                <a:cubicBezTo>
                  <a:pt x="6735959" y="599764"/>
                  <a:pt x="6780362" y="591695"/>
                  <a:pt x="6822972" y="597073"/>
                </a:cubicBezTo>
                <a:cubicBezTo>
                  <a:pt x="6936448" y="610972"/>
                  <a:pt x="6990720" y="654460"/>
                  <a:pt x="7015839" y="753992"/>
                </a:cubicBezTo>
                <a:cubicBezTo>
                  <a:pt x="6916264" y="713640"/>
                  <a:pt x="6820280" y="763407"/>
                  <a:pt x="6723848" y="735160"/>
                </a:cubicBezTo>
                <a:cubicBezTo>
                  <a:pt x="6698731" y="727988"/>
                  <a:pt x="6658813" y="738747"/>
                  <a:pt x="6672268" y="773268"/>
                </a:cubicBezTo>
                <a:cubicBezTo>
                  <a:pt x="6684828" y="805550"/>
                  <a:pt x="6726540" y="828861"/>
                  <a:pt x="6652532" y="822585"/>
                </a:cubicBezTo>
                <a:cubicBezTo>
                  <a:pt x="6599609" y="818101"/>
                  <a:pt x="6495999" y="854418"/>
                  <a:pt x="6539505" y="863382"/>
                </a:cubicBezTo>
                <a:cubicBezTo>
                  <a:pt x="6594225" y="874593"/>
                  <a:pt x="6647600" y="890733"/>
                  <a:pt x="6717122" y="909114"/>
                </a:cubicBezTo>
                <a:cubicBezTo>
                  <a:pt x="6640423" y="939151"/>
                  <a:pt x="6585254" y="932874"/>
                  <a:pt x="6527397" y="909114"/>
                </a:cubicBezTo>
                <a:cubicBezTo>
                  <a:pt x="6457427" y="880419"/>
                  <a:pt x="6366375" y="845451"/>
                  <a:pt x="6309411" y="877731"/>
                </a:cubicBezTo>
                <a:cubicBezTo>
                  <a:pt x="6224192" y="926151"/>
                  <a:pt x="6153325" y="895663"/>
                  <a:pt x="6077077" y="887593"/>
                </a:cubicBezTo>
                <a:lnTo>
                  <a:pt x="6076642" y="887537"/>
                </a:lnTo>
                <a:lnTo>
                  <a:pt x="6032390" y="898600"/>
                </a:lnTo>
                <a:cubicBezTo>
                  <a:pt x="6023409" y="901866"/>
                  <a:pt x="6017756" y="911989"/>
                  <a:pt x="6008536" y="914503"/>
                </a:cubicBezTo>
                <a:cubicBezTo>
                  <a:pt x="5987921" y="920125"/>
                  <a:pt x="5964038" y="912898"/>
                  <a:pt x="5944926" y="922454"/>
                </a:cubicBezTo>
                <a:cubicBezTo>
                  <a:pt x="5934324" y="927755"/>
                  <a:pt x="5934324" y="943657"/>
                  <a:pt x="5929023" y="954259"/>
                </a:cubicBezTo>
                <a:cubicBezTo>
                  <a:pt x="5933305" y="967105"/>
                  <a:pt x="5936344" y="975942"/>
                  <a:pt x="5938641" y="983356"/>
                </a:cubicBezTo>
                <a:lnTo>
                  <a:pt x="5941380" y="994243"/>
                </a:lnTo>
                <a:lnTo>
                  <a:pt x="6022639" y="1012399"/>
                </a:lnTo>
                <a:cubicBezTo>
                  <a:pt x="6231931" y="1059643"/>
                  <a:pt x="6435672" y="1112210"/>
                  <a:pt x="6620687" y="1222947"/>
                </a:cubicBezTo>
                <a:cubicBezTo>
                  <a:pt x="6604990" y="1244018"/>
                  <a:pt x="6525153" y="1304094"/>
                  <a:pt x="6557895" y="1308577"/>
                </a:cubicBezTo>
                <a:cubicBezTo>
                  <a:pt x="6649842" y="1321581"/>
                  <a:pt x="6731472" y="1365517"/>
                  <a:pt x="6815348" y="1401831"/>
                </a:cubicBezTo>
                <a:cubicBezTo>
                  <a:pt x="6851679" y="1417523"/>
                  <a:pt x="6895633" y="1438147"/>
                  <a:pt x="6878591" y="1494187"/>
                </a:cubicBezTo>
                <a:cubicBezTo>
                  <a:pt x="6847640" y="1509878"/>
                  <a:pt x="6824766" y="1487911"/>
                  <a:pt x="6799202" y="1486118"/>
                </a:cubicBezTo>
                <a:cubicBezTo>
                  <a:pt x="6773186" y="1484326"/>
                  <a:pt x="6714877" y="1495981"/>
                  <a:pt x="6731027" y="1503602"/>
                </a:cubicBezTo>
                <a:cubicBezTo>
                  <a:pt x="6804583" y="1538124"/>
                  <a:pt x="6672268" y="1621067"/>
                  <a:pt x="6759282" y="1621067"/>
                </a:cubicBezTo>
                <a:cubicBezTo>
                  <a:pt x="6905053" y="1621514"/>
                  <a:pt x="6982647" y="1768566"/>
                  <a:pt x="7123035" y="1772603"/>
                </a:cubicBezTo>
                <a:cubicBezTo>
                  <a:pt x="7145459" y="1773049"/>
                  <a:pt x="7156224" y="1799053"/>
                  <a:pt x="7155777" y="1821919"/>
                </a:cubicBezTo>
                <a:cubicBezTo>
                  <a:pt x="7155777" y="1849268"/>
                  <a:pt x="7135144" y="1854199"/>
                  <a:pt x="7112270" y="1856890"/>
                </a:cubicBezTo>
                <a:cubicBezTo>
                  <a:pt x="7077284" y="1860923"/>
                  <a:pt x="7040954" y="1821919"/>
                  <a:pt x="6994755" y="1874821"/>
                </a:cubicBezTo>
                <a:cubicBezTo>
                  <a:pt x="7077735" y="1905755"/>
                  <a:pt x="7160709" y="1936693"/>
                  <a:pt x="7159364" y="2042948"/>
                </a:cubicBezTo>
                <a:cubicBezTo>
                  <a:pt x="7158916" y="2071638"/>
                  <a:pt x="7193452" y="2082399"/>
                  <a:pt x="7219467" y="2089573"/>
                </a:cubicBezTo>
                <a:cubicBezTo>
                  <a:pt x="7262526" y="2101231"/>
                  <a:pt x="7298853" y="2121854"/>
                  <a:pt x="7322179" y="2161756"/>
                </a:cubicBezTo>
                <a:cubicBezTo>
                  <a:pt x="7321730" y="2169378"/>
                  <a:pt x="7321281" y="2177446"/>
                  <a:pt x="7323974" y="2183724"/>
                </a:cubicBezTo>
                <a:cubicBezTo>
                  <a:pt x="7316349" y="2280115"/>
                  <a:pt x="7253555" y="2277424"/>
                  <a:pt x="7184034" y="2261285"/>
                </a:cubicBezTo>
                <a:cubicBezTo>
                  <a:pt x="7101058" y="2241558"/>
                  <a:pt x="7018978" y="2205691"/>
                  <a:pt x="6931516" y="2240212"/>
                </a:cubicBezTo>
                <a:cubicBezTo>
                  <a:pt x="7054861" y="2286391"/>
                  <a:pt x="7188967" y="2289976"/>
                  <a:pt x="7304686" y="2355883"/>
                </a:cubicBezTo>
                <a:cubicBezTo>
                  <a:pt x="6881280" y="2367989"/>
                  <a:pt x="6507211" y="2159959"/>
                  <a:pt x="6096813" y="2080160"/>
                </a:cubicBezTo>
                <a:cubicBezTo>
                  <a:pt x="6110718" y="2133508"/>
                  <a:pt x="6143907" y="2144268"/>
                  <a:pt x="6173959" y="2152340"/>
                </a:cubicBezTo>
                <a:cubicBezTo>
                  <a:pt x="6325561" y="2192691"/>
                  <a:pt x="6458320" y="2272943"/>
                  <a:pt x="6596469" y="2342432"/>
                </a:cubicBezTo>
                <a:cubicBezTo>
                  <a:pt x="6653429" y="2371125"/>
                  <a:pt x="6694695" y="2399820"/>
                  <a:pt x="6716224" y="2461690"/>
                </a:cubicBezTo>
                <a:cubicBezTo>
                  <a:pt x="6735511" y="2517732"/>
                  <a:pt x="6772739" y="2543736"/>
                  <a:pt x="6841810" y="2527594"/>
                </a:cubicBezTo>
                <a:cubicBezTo>
                  <a:pt x="6897875" y="2514144"/>
                  <a:pt x="6959322" y="2521317"/>
                  <a:pt x="7018080" y="2526249"/>
                </a:cubicBezTo>
                <a:cubicBezTo>
                  <a:pt x="7085808" y="2531629"/>
                  <a:pt x="7161607" y="2594845"/>
                  <a:pt x="7143217" y="2627573"/>
                </a:cubicBezTo>
                <a:cubicBezTo>
                  <a:pt x="7111823" y="2683166"/>
                  <a:pt x="7059345" y="2655370"/>
                  <a:pt x="7012697" y="2649094"/>
                </a:cubicBezTo>
                <a:cubicBezTo>
                  <a:pt x="6959771" y="2641473"/>
                  <a:pt x="6861547" y="2625779"/>
                  <a:pt x="6859752" y="2632505"/>
                </a:cubicBezTo>
                <a:cubicBezTo>
                  <a:pt x="6825212" y="2771936"/>
                  <a:pt x="6582114" y="2650439"/>
                  <a:pt x="6529636" y="2637883"/>
                </a:cubicBezTo>
                <a:cubicBezTo>
                  <a:pt x="6464154" y="2622192"/>
                  <a:pt x="6402705" y="2650887"/>
                  <a:pt x="6340360" y="2657610"/>
                </a:cubicBezTo>
                <a:cubicBezTo>
                  <a:pt x="6284743" y="2663887"/>
                  <a:pt x="5970330" y="2683166"/>
                  <a:pt x="5905294" y="2623984"/>
                </a:cubicBezTo>
                <a:cubicBezTo>
                  <a:pt x="5896322" y="2670163"/>
                  <a:pt x="5915159" y="2688993"/>
                  <a:pt x="5930860" y="2710066"/>
                </a:cubicBezTo>
                <a:cubicBezTo>
                  <a:pt x="5952838" y="2740102"/>
                  <a:pt x="5956426" y="2761175"/>
                  <a:pt x="5914710" y="2784935"/>
                </a:cubicBezTo>
                <a:cubicBezTo>
                  <a:pt x="5795853" y="2853086"/>
                  <a:pt x="5797649" y="2855325"/>
                  <a:pt x="5908433" y="2947683"/>
                </a:cubicBezTo>
                <a:cubicBezTo>
                  <a:pt x="5913818" y="2951715"/>
                  <a:pt x="5911572" y="2965167"/>
                  <a:pt x="5912470" y="2974134"/>
                </a:cubicBezTo>
                <a:cubicBezTo>
                  <a:pt x="5883316" y="2988480"/>
                  <a:pt x="5849228" y="2952613"/>
                  <a:pt x="5815141" y="2991171"/>
                </a:cubicBezTo>
                <a:cubicBezTo>
                  <a:pt x="5963601" y="3160638"/>
                  <a:pt x="6190105" y="3202332"/>
                  <a:pt x="6395082" y="3329661"/>
                </a:cubicBezTo>
                <a:cubicBezTo>
                  <a:pt x="6229127" y="3371803"/>
                  <a:pt x="6129555" y="3224751"/>
                  <a:pt x="6007557" y="3243581"/>
                </a:cubicBezTo>
                <a:cubicBezTo>
                  <a:pt x="5946560" y="3289760"/>
                  <a:pt x="6127760" y="3363734"/>
                  <a:pt x="5955079" y="3385704"/>
                </a:cubicBezTo>
                <a:cubicBezTo>
                  <a:pt x="6029985" y="3426052"/>
                  <a:pt x="6085601" y="3465503"/>
                  <a:pt x="6137180" y="3512133"/>
                </a:cubicBezTo>
                <a:cubicBezTo>
                  <a:pt x="6229127" y="3595522"/>
                  <a:pt x="6247069" y="3650219"/>
                  <a:pt x="6204457" y="3762302"/>
                </a:cubicBezTo>
                <a:cubicBezTo>
                  <a:pt x="6176648" y="3835828"/>
                  <a:pt x="6135833" y="3903528"/>
                  <a:pt x="6171716" y="3990952"/>
                </a:cubicBezTo>
                <a:cubicBezTo>
                  <a:pt x="6196832" y="4051028"/>
                  <a:pt x="6186964" y="4090479"/>
                  <a:pt x="6093674" y="4063580"/>
                </a:cubicBezTo>
                <a:cubicBezTo>
                  <a:pt x="5993205" y="4034885"/>
                  <a:pt x="5955530" y="4088685"/>
                  <a:pt x="5980645" y="4194045"/>
                </a:cubicBezTo>
                <a:cubicBezTo>
                  <a:pt x="5996791" y="4261744"/>
                  <a:pt x="5979747" y="4282366"/>
                  <a:pt x="5910676" y="4274743"/>
                </a:cubicBezTo>
                <a:cubicBezTo>
                  <a:pt x="5834426" y="4266226"/>
                  <a:pt x="5761765" y="4221841"/>
                  <a:pt x="5667577" y="4243362"/>
                </a:cubicBezTo>
                <a:cubicBezTo>
                  <a:pt x="5742928" y="4366207"/>
                  <a:pt x="5903948" y="4331236"/>
                  <a:pt x="5991859" y="4448252"/>
                </a:cubicBezTo>
                <a:cubicBezTo>
                  <a:pt x="5886904" y="4448697"/>
                  <a:pt x="5806617" y="4448252"/>
                  <a:pt x="5729024" y="4422695"/>
                </a:cubicBezTo>
                <a:cubicBezTo>
                  <a:pt x="5696728" y="4412381"/>
                  <a:pt x="5661295" y="4401625"/>
                  <a:pt x="5643357" y="4437041"/>
                </a:cubicBezTo>
                <a:cubicBezTo>
                  <a:pt x="5622274" y="4479633"/>
                  <a:pt x="5665781" y="4495772"/>
                  <a:pt x="5692243" y="4503395"/>
                </a:cubicBezTo>
                <a:cubicBezTo>
                  <a:pt x="5766702" y="4524914"/>
                  <a:pt x="5823661" y="4576025"/>
                  <a:pt x="5885111" y="4615926"/>
                </a:cubicBezTo>
                <a:cubicBezTo>
                  <a:pt x="6020115" y="4703353"/>
                  <a:pt x="6168129" y="4776430"/>
                  <a:pt x="6282503" y="4920793"/>
                </a:cubicBezTo>
                <a:cubicBezTo>
                  <a:pt x="6138526" y="4884029"/>
                  <a:pt x="6031329" y="4798399"/>
                  <a:pt x="5897668" y="4780915"/>
                </a:cubicBezTo>
                <a:cubicBezTo>
                  <a:pt x="6013387" y="4912275"/>
                  <a:pt x="6162296" y="4998804"/>
                  <a:pt x="6303132" y="5094297"/>
                </a:cubicBezTo>
                <a:cubicBezTo>
                  <a:pt x="6343501" y="5121199"/>
                  <a:pt x="6384317" y="5139580"/>
                  <a:pt x="6393287" y="5198310"/>
                </a:cubicBezTo>
                <a:cubicBezTo>
                  <a:pt x="6410780" y="5312186"/>
                  <a:pt x="6463257" y="5406336"/>
                  <a:pt x="6575386" y="5456548"/>
                </a:cubicBezTo>
                <a:cubicBezTo>
                  <a:pt x="6576284" y="5457000"/>
                  <a:pt x="6570007" y="5474037"/>
                  <a:pt x="6566415" y="5485690"/>
                </a:cubicBezTo>
                <a:cubicBezTo>
                  <a:pt x="6497793" y="5489279"/>
                  <a:pt x="6443521" y="5422027"/>
                  <a:pt x="6356059" y="5443995"/>
                </a:cubicBezTo>
                <a:cubicBezTo>
                  <a:pt x="6439934" y="5535454"/>
                  <a:pt x="6509903" y="5617502"/>
                  <a:pt x="6628762" y="5660990"/>
                </a:cubicBezTo>
                <a:cubicBezTo>
                  <a:pt x="6723848" y="5695511"/>
                  <a:pt x="6841363" y="5715686"/>
                  <a:pt x="6910436" y="5827767"/>
                </a:cubicBezTo>
                <a:cubicBezTo>
                  <a:pt x="6830149" y="5849739"/>
                  <a:pt x="6770494" y="5821942"/>
                  <a:pt x="6710393" y="5802214"/>
                </a:cubicBezTo>
                <a:cubicBezTo>
                  <a:pt x="6618446" y="5771728"/>
                  <a:pt x="6527397" y="5737208"/>
                  <a:pt x="6435448" y="5706719"/>
                </a:cubicBezTo>
                <a:cubicBezTo>
                  <a:pt x="6400463" y="5695062"/>
                  <a:pt x="6362338" y="5686991"/>
                  <a:pt x="6339913" y="5742586"/>
                </a:cubicBezTo>
                <a:cubicBezTo>
                  <a:pt x="6456978" y="5754244"/>
                  <a:pt x="6526948" y="5829564"/>
                  <a:pt x="6600503" y="5900398"/>
                </a:cubicBezTo>
                <a:cubicBezTo>
                  <a:pt x="6641770" y="5940299"/>
                  <a:pt x="6675410" y="5993652"/>
                  <a:pt x="6749863" y="5973478"/>
                </a:cubicBezTo>
                <a:cubicBezTo>
                  <a:pt x="6788885" y="5962718"/>
                  <a:pt x="6813554" y="5992754"/>
                  <a:pt x="6809515" y="6029519"/>
                </a:cubicBezTo>
                <a:cubicBezTo>
                  <a:pt x="6794715" y="6159089"/>
                  <a:pt x="6885766" y="6204369"/>
                  <a:pt x="6979954" y="6229474"/>
                </a:cubicBezTo>
                <a:cubicBezTo>
                  <a:pt x="7158469" y="6276549"/>
                  <a:pt x="7306929" y="6387287"/>
                  <a:pt x="7480509" y="6447812"/>
                </a:cubicBezTo>
                <a:cubicBezTo>
                  <a:pt x="7649154" y="6506545"/>
                  <a:pt x="7779672" y="6645975"/>
                  <a:pt x="7948764" y="6719056"/>
                </a:cubicBezTo>
                <a:cubicBezTo>
                  <a:pt x="8040603" y="6758733"/>
                  <a:pt x="8129409" y="6806985"/>
                  <a:pt x="8221244" y="6848868"/>
                </a:cubicBezTo>
                <a:lnTo>
                  <a:pt x="8242921" y="6858000"/>
                </a:lnTo>
                <a:lnTo>
                  <a:pt x="0" y="6858000"/>
                </a:lnTo>
                <a:close/>
              </a:path>
            </a:pathLst>
          </a:custGeom>
          <a:solidFill>
            <a:schemeClr val="bg2">
              <a:alpha val="50000"/>
            </a:schemeClr>
          </a:solidFill>
          <a:ln w="32707" cap="flat">
            <a:noFill/>
            <a:prstDash val="solid"/>
            <a:miter/>
          </a:ln>
        </p:spPr>
        <p:txBody>
          <a:bodyPr wrap="square" rtlCol="0" anchor="ctr">
            <a:noAutofit/>
          </a:bodyPr>
          <a:lstStyle/>
          <a:p>
            <a:endParaRPr lang="en-US">
              <a:solidFill>
                <a:schemeClr val="tx1"/>
              </a:solidFill>
            </a:endParaRPr>
          </a:p>
        </p:txBody>
      </p:sp>
      <p:sp>
        <p:nvSpPr>
          <p:cNvPr id="2" name="Title 1">
            <a:extLst>
              <a:ext uri="{FF2B5EF4-FFF2-40B4-BE49-F238E27FC236}">
                <a16:creationId xmlns:a16="http://schemas.microsoft.com/office/drawing/2014/main" id="{F286345E-F36A-71A1-5533-2BC017877BC9}"/>
              </a:ext>
            </a:extLst>
          </p:cNvPr>
          <p:cNvSpPr>
            <a:spLocks noGrp="1"/>
          </p:cNvSpPr>
          <p:nvPr>
            <p:ph type="title"/>
          </p:nvPr>
        </p:nvSpPr>
        <p:spPr>
          <a:xfrm>
            <a:off x="838200" y="365125"/>
            <a:ext cx="5257800" cy="1720524"/>
          </a:xfrm>
        </p:spPr>
        <p:txBody>
          <a:bodyPr>
            <a:normAutofit/>
          </a:bodyPr>
          <a:lstStyle/>
          <a:p>
            <a:r>
              <a:rPr lang="en-US">
                <a:latin typeface="Arial"/>
                <a:cs typeface="Arial"/>
              </a:rPr>
              <a:t>Solihull Approach </a:t>
            </a:r>
            <a:endParaRPr lang="en-US"/>
          </a:p>
        </p:txBody>
      </p:sp>
      <p:sp>
        <p:nvSpPr>
          <p:cNvPr id="3" name="Content Placeholder 2">
            <a:extLst>
              <a:ext uri="{FF2B5EF4-FFF2-40B4-BE49-F238E27FC236}">
                <a16:creationId xmlns:a16="http://schemas.microsoft.com/office/drawing/2014/main" id="{712E801D-DEA2-612D-5C99-3E2119CAE041}"/>
              </a:ext>
            </a:extLst>
          </p:cNvPr>
          <p:cNvSpPr>
            <a:spLocks noGrp="1"/>
          </p:cNvSpPr>
          <p:nvPr>
            <p:ph idx="1"/>
          </p:nvPr>
        </p:nvSpPr>
        <p:spPr>
          <a:xfrm>
            <a:off x="360337" y="1682492"/>
            <a:ext cx="7494439" cy="4998164"/>
          </a:xfrm>
        </p:spPr>
        <p:txBody>
          <a:bodyPr vert="horz" lIns="91440" tIns="45720" rIns="91440" bIns="45720" rtlCol="0" anchor="t">
            <a:noAutofit/>
          </a:bodyPr>
          <a:lstStyle/>
          <a:p>
            <a:r>
              <a:rPr lang="en-US" sz="2200">
                <a:latin typeface="Calibri Light"/>
                <a:ea typeface="Calibri Light"/>
                <a:cs typeface="Arial"/>
              </a:rPr>
              <a:t>Online courses dedicated to improving emotional health and wellbeing in parents, children, teenagers, adults and grandparents.</a:t>
            </a:r>
          </a:p>
          <a:p>
            <a:r>
              <a:rPr lang="en-US" sz="2200" b="1">
                <a:latin typeface="Calibri Light"/>
                <a:ea typeface="Calibri Light"/>
                <a:cs typeface="Arial"/>
              </a:rPr>
              <a:t>Courses currently available to families. </a:t>
            </a:r>
            <a:endParaRPr lang="en-US" sz="2200" b="1">
              <a:latin typeface="Calibri Light"/>
              <a:ea typeface="Calibri Light"/>
            </a:endParaRPr>
          </a:p>
          <a:p>
            <a:pPr marL="285750" indent="-285750">
              <a:buFont typeface="Arial"/>
              <a:buChar char="•"/>
            </a:pPr>
            <a:r>
              <a:rPr lang="en-US" sz="2200">
                <a:latin typeface="Calibri Light"/>
                <a:ea typeface="Calibri Light"/>
                <a:cs typeface="Arial"/>
              </a:rPr>
              <a:t>Understanding your child: from toddler to teenager</a:t>
            </a:r>
          </a:p>
          <a:p>
            <a:pPr marL="285750" indent="-285750">
              <a:buFont typeface="Arial"/>
              <a:buChar char="•"/>
            </a:pPr>
            <a:r>
              <a:rPr lang="en-US" sz="2200">
                <a:latin typeface="Calibri Light"/>
                <a:ea typeface="Calibri Light"/>
                <a:cs typeface="Arial"/>
              </a:rPr>
              <a:t>Understanding your child with additional needs</a:t>
            </a:r>
          </a:p>
          <a:p>
            <a:pPr marL="285750" indent="-285750">
              <a:buFont typeface="Arial"/>
              <a:buChar char="•"/>
            </a:pPr>
            <a:r>
              <a:rPr lang="en-US" sz="2200">
                <a:latin typeface="Calibri Light"/>
                <a:ea typeface="Calibri Light"/>
                <a:cs typeface="Arial"/>
              </a:rPr>
              <a:t>Understanding your child’s feelings </a:t>
            </a:r>
          </a:p>
          <a:p>
            <a:pPr marL="285750" indent="-285750">
              <a:buFont typeface="Arial"/>
              <a:buChar char="•"/>
            </a:pPr>
            <a:r>
              <a:rPr lang="en-US" sz="2200">
                <a:latin typeface="Calibri Light"/>
                <a:ea typeface="Calibri Light"/>
                <a:cs typeface="Arial"/>
              </a:rPr>
              <a:t>Understanding your child’s mental health and wellbeing</a:t>
            </a:r>
          </a:p>
          <a:p>
            <a:pPr marL="285750" indent="-285750">
              <a:buFont typeface="Arial"/>
              <a:buChar char="•"/>
            </a:pPr>
            <a:r>
              <a:rPr lang="en-US" sz="2200">
                <a:latin typeface="Calibri Light"/>
                <a:ea typeface="Calibri Light"/>
                <a:cs typeface="Arial"/>
              </a:rPr>
              <a:t>Understanding the impact of the pandemic on your child. </a:t>
            </a:r>
          </a:p>
          <a:p>
            <a:pPr marL="285750" indent="-285750">
              <a:buFont typeface="Arial"/>
              <a:buChar char="•"/>
            </a:pPr>
            <a:r>
              <a:rPr lang="en-US" sz="2200">
                <a:latin typeface="Calibri Light"/>
                <a:ea typeface="Calibri Light"/>
                <a:cs typeface="Arial"/>
              </a:rPr>
              <a:t>Supporting transitions for your child.</a:t>
            </a:r>
          </a:p>
          <a:p>
            <a:endParaRPr lang="en-US" sz="2200">
              <a:latin typeface="Calibri Light"/>
              <a:ea typeface="Calibri Light"/>
              <a:cs typeface="Arial"/>
            </a:endParaRPr>
          </a:p>
          <a:p>
            <a:r>
              <a:rPr lang="en-US" sz="2200">
                <a:latin typeface="Calibri Light"/>
                <a:ea typeface="Calibri Light"/>
                <a:cs typeface="Arial"/>
              </a:rPr>
              <a:t>Link to access - </a:t>
            </a:r>
            <a:r>
              <a:rPr lang="en-US" sz="2200">
                <a:latin typeface="Calibri Light"/>
                <a:ea typeface="Calibri Light"/>
                <a:cs typeface="Arial"/>
                <a:hlinkClick r:id="rId2"/>
              </a:rPr>
              <a:t>inourplace | Solihull Approach | Online courses</a:t>
            </a:r>
            <a:endParaRPr lang="en-US" sz="2200">
              <a:latin typeface="Calibri Light"/>
              <a:ea typeface="Calibri Light"/>
            </a:endParaRPr>
          </a:p>
        </p:txBody>
      </p:sp>
      <p:pic>
        <p:nvPicPr>
          <p:cNvPr id="4" name="Picture 3" descr="A group of children&amp;#39;s faces&#10;&#10;Description automatically generated">
            <a:extLst>
              <a:ext uri="{FF2B5EF4-FFF2-40B4-BE49-F238E27FC236}">
                <a16:creationId xmlns:a16="http://schemas.microsoft.com/office/drawing/2014/main" id="{C9B3EF61-9110-6979-56D4-01E1282F7E0D}"/>
              </a:ext>
            </a:extLst>
          </p:cNvPr>
          <p:cNvPicPr>
            <a:picLocks noChangeAspect="1"/>
          </p:cNvPicPr>
          <p:nvPr/>
        </p:nvPicPr>
        <p:blipFill>
          <a:blip r:embed="rId3"/>
          <a:stretch>
            <a:fillRect/>
          </a:stretch>
        </p:blipFill>
        <p:spPr>
          <a:xfrm>
            <a:off x="8115841" y="1909890"/>
            <a:ext cx="2960322" cy="1094125"/>
          </a:xfrm>
          <a:prstGeom prst="rect">
            <a:avLst/>
          </a:prstGeom>
        </p:spPr>
      </p:pic>
      <p:pic>
        <p:nvPicPr>
          <p:cNvPr id="5" name="Picture 4" descr="A blue text on a white background&#10;&#10;Description automatically generated">
            <a:extLst>
              <a:ext uri="{FF2B5EF4-FFF2-40B4-BE49-F238E27FC236}">
                <a16:creationId xmlns:a16="http://schemas.microsoft.com/office/drawing/2014/main" id="{F47C373E-CE5C-BB86-D855-9F140B55D1A6}"/>
              </a:ext>
            </a:extLst>
          </p:cNvPr>
          <p:cNvPicPr>
            <a:picLocks noChangeAspect="1"/>
          </p:cNvPicPr>
          <p:nvPr/>
        </p:nvPicPr>
        <p:blipFill>
          <a:blip r:embed="rId4"/>
          <a:stretch>
            <a:fillRect/>
          </a:stretch>
        </p:blipFill>
        <p:spPr>
          <a:xfrm>
            <a:off x="8102926" y="4572408"/>
            <a:ext cx="2973239" cy="1054918"/>
          </a:xfrm>
          <a:prstGeom prst="rect">
            <a:avLst/>
          </a:prstGeom>
        </p:spPr>
      </p:pic>
      <p:sp>
        <p:nvSpPr>
          <p:cNvPr id="7" name="Cloud 6">
            <a:extLst>
              <a:ext uri="{FF2B5EF4-FFF2-40B4-BE49-F238E27FC236}">
                <a16:creationId xmlns:a16="http://schemas.microsoft.com/office/drawing/2014/main" id="{6235C71C-6E4A-7A9F-6A09-C46870A6E222}"/>
              </a:ext>
            </a:extLst>
          </p:cNvPr>
          <p:cNvSpPr/>
          <p:nvPr/>
        </p:nvSpPr>
        <p:spPr>
          <a:xfrm>
            <a:off x="11705521" y="6511268"/>
            <a:ext cx="270821" cy="180547"/>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97812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2FA8D33-CC83-0A97-6C5B-C2FADB15262E}"/>
              </a:ext>
            </a:extLst>
          </p:cNvPr>
          <p:cNvSpPr>
            <a:spLocks noGrp="1"/>
          </p:cNvSpPr>
          <p:nvPr>
            <p:ph type="title"/>
          </p:nvPr>
        </p:nvSpPr>
        <p:spPr>
          <a:xfrm>
            <a:off x="1137034" y="609597"/>
            <a:ext cx="9392421" cy="1330841"/>
          </a:xfrm>
        </p:spPr>
        <p:txBody>
          <a:bodyPr>
            <a:normAutofit/>
          </a:bodyPr>
          <a:lstStyle/>
          <a:p>
            <a:r>
              <a:rPr lang="en-GB">
                <a:latin typeface="Arial"/>
                <a:cs typeface="Arial"/>
              </a:rPr>
              <a:t>Stronger Practice Hub </a:t>
            </a:r>
            <a:endParaRPr lang="en-US"/>
          </a:p>
        </p:txBody>
      </p:sp>
      <p:sp>
        <p:nvSpPr>
          <p:cNvPr id="3" name="Content Placeholder 2">
            <a:extLst>
              <a:ext uri="{FF2B5EF4-FFF2-40B4-BE49-F238E27FC236}">
                <a16:creationId xmlns:a16="http://schemas.microsoft.com/office/drawing/2014/main" id="{186D8B16-77FB-7A00-1D2D-0058119B7CD3}"/>
              </a:ext>
            </a:extLst>
          </p:cNvPr>
          <p:cNvSpPr>
            <a:spLocks noGrp="1"/>
          </p:cNvSpPr>
          <p:nvPr>
            <p:ph idx="1"/>
          </p:nvPr>
        </p:nvSpPr>
        <p:spPr>
          <a:xfrm>
            <a:off x="1137034" y="2198362"/>
            <a:ext cx="4958966" cy="3917773"/>
          </a:xfrm>
        </p:spPr>
        <p:txBody>
          <a:bodyPr vert="horz" lIns="91440" tIns="45720" rIns="91440" bIns="45720" rtlCol="0">
            <a:normAutofit/>
          </a:bodyPr>
          <a:lstStyle/>
          <a:p>
            <a:endParaRPr lang="en-GB" sz="1900"/>
          </a:p>
          <a:p>
            <a:pPr marL="457200" indent="-457200">
              <a:buFont typeface="Calibri" panose="020B0604020202020204" pitchFamily="34" charset="0"/>
              <a:buChar char="-"/>
            </a:pPr>
            <a:r>
              <a:rPr lang="en-GB" sz="1900">
                <a:latin typeface="Arial"/>
                <a:cs typeface="Arial"/>
              </a:rPr>
              <a:t>Based in Scarborough and York</a:t>
            </a:r>
            <a:endParaRPr lang="en-GB" sz="1900"/>
          </a:p>
          <a:p>
            <a:pPr marL="457200" indent="-457200">
              <a:buFont typeface="Calibri" panose="020B0604020202020204" pitchFamily="34" charset="0"/>
              <a:buChar char="-"/>
            </a:pPr>
            <a:r>
              <a:rPr lang="en-GB" sz="1900">
                <a:latin typeface="Arial"/>
                <a:cs typeface="Arial"/>
              </a:rPr>
              <a:t>There is a Facebook group - 'Yorkshire and Humber together Stronger Practice Hub' </a:t>
            </a:r>
          </a:p>
          <a:p>
            <a:pPr marL="457200" indent="-457200">
              <a:buFont typeface="Calibri" panose="020B0604020202020204" pitchFamily="34" charset="0"/>
              <a:buChar char="-"/>
            </a:pPr>
            <a:r>
              <a:rPr lang="en-GB" sz="1900">
                <a:latin typeface="Arial"/>
                <a:cs typeface="Arial"/>
              </a:rPr>
              <a:t>Contactable by email on </a:t>
            </a:r>
            <a:r>
              <a:rPr lang="en-GB" sz="1900">
                <a:latin typeface="Arial"/>
                <a:cs typeface="Arial"/>
                <a:hlinkClick r:id="rId2"/>
              </a:rPr>
              <a:t>sph@childhaven.n-yorks.sch.uk</a:t>
            </a:r>
            <a:endParaRPr lang="en-GB" sz="1900">
              <a:latin typeface="Arial"/>
              <a:cs typeface="Arial"/>
            </a:endParaRPr>
          </a:p>
          <a:p>
            <a:pPr marL="457200" indent="-457200">
              <a:buFont typeface="Calibri" panose="020B0604020202020204" pitchFamily="34" charset="0"/>
              <a:buChar char="-"/>
            </a:pPr>
            <a:r>
              <a:rPr lang="en-GB" sz="1900">
                <a:latin typeface="Arial"/>
                <a:cs typeface="Arial"/>
              </a:rPr>
              <a:t>Release case studies around early years practice</a:t>
            </a:r>
            <a:endParaRPr lang="en-GB" sz="1900"/>
          </a:p>
          <a:p>
            <a:pPr marL="457200" indent="-457200">
              <a:buFont typeface="Calibri" panose="020B0604020202020204" pitchFamily="34" charset="0"/>
              <a:buChar char="-"/>
            </a:pPr>
            <a:r>
              <a:rPr lang="en-GB" sz="1900">
                <a:latin typeface="Arial"/>
                <a:cs typeface="Arial"/>
              </a:rPr>
              <a:t>Offer open days to visit different settings</a:t>
            </a:r>
          </a:p>
          <a:p>
            <a:pPr marL="457200" indent="-457200">
              <a:buFont typeface="Calibri" panose="020B0604020202020204" pitchFamily="34" charset="0"/>
              <a:buChar char="-"/>
            </a:pPr>
            <a:r>
              <a:rPr lang="en-GB" sz="1900">
                <a:latin typeface="Arial"/>
                <a:cs typeface="Arial"/>
              </a:rPr>
              <a:t>Networking opportunities</a:t>
            </a:r>
            <a:endParaRPr lang="en-GB" sz="1900"/>
          </a:p>
          <a:p>
            <a:pPr marL="457200" indent="-457200">
              <a:buFont typeface="Calibri" panose="020B0604020202020204" pitchFamily="34" charset="0"/>
              <a:buChar char="-"/>
            </a:pPr>
            <a:endParaRPr lang="en-GB" sz="1900"/>
          </a:p>
          <a:p>
            <a:endParaRPr lang="en-GB" sz="1900"/>
          </a:p>
        </p:txBody>
      </p:sp>
      <p:pic>
        <p:nvPicPr>
          <p:cNvPr id="4" name="Picture 3" descr="A logo with text and rainbow&#10;&#10;Description automatically generated">
            <a:extLst>
              <a:ext uri="{FF2B5EF4-FFF2-40B4-BE49-F238E27FC236}">
                <a16:creationId xmlns:a16="http://schemas.microsoft.com/office/drawing/2014/main" id="{5F76891A-52B4-7B34-8AB0-466828AAF23C}"/>
              </a:ext>
            </a:extLst>
          </p:cNvPr>
          <p:cNvPicPr>
            <a:picLocks noChangeAspect="1"/>
          </p:cNvPicPr>
          <p:nvPr/>
        </p:nvPicPr>
        <p:blipFill>
          <a:blip r:embed="rId3"/>
          <a:stretch>
            <a:fillRect/>
          </a:stretch>
        </p:blipFill>
        <p:spPr>
          <a:xfrm>
            <a:off x="6719367" y="2237254"/>
            <a:ext cx="4788505" cy="3651235"/>
          </a:xfrm>
          <a:prstGeom prst="rect">
            <a:avLst/>
          </a:prstGeom>
        </p:spPr>
      </p:pic>
      <p:sp>
        <p:nvSpPr>
          <p:cNvPr id="13" name="Freeform: Shape 12">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Star: 5 Points 9">
            <a:extLst>
              <a:ext uri="{FF2B5EF4-FFF2-40B4-BE49-F238E27FC236}">
                <a16:creationId xmlns:a16="http://schemas.microsoft.com/office/drawing/2014/main" id="{79C47305-3907-2B8B-938E-E19948B7BED1}"/>
              </a:ext>
            </a:extLst>
          </p:cNvPr>
          <p:cNvSpPr/>
          <p:nvPr/>
        </p:nvSpPr>
        <p:spPr>
          <a:xfrm>
            <a:off x="11782473" y="6501343"/>
            <a:ext cx="240730" cy="210639"/>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50105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49FB5C3-7336-4FE0-A30C-CC0A3646D4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19A6B5CE-CB1D-48EE-8B43-E952235C83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3" name="Rectangle 12">
              <a:extLst>
                <a:ext uri="{FF2B5EF4-FFF2-40B4-BE49-F238E27FC236}">
                  <a16:creationId xmlns:a16="http://schemas.microsoft.com/office/drawing/2014/main" id="{E3F3EAA5-4E15-400B-BBA3-82B3F49A21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2BA2E40-BE9B-4C54-9CDD-40EE804CCE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0DA909B4-15FF-46A6-8A7F-7AEF977FE9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517897"/>
            <a:ext cx="11111729" cy="585796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57BD2F-2828-D19A-0013-931FCCB1865E}"/>
              </a:ext>
            </a:extLst>
          </p:cNvPr>
          <p:cNvSpPr>
            <a:spLocks noGrp="1"/>
          </p:cNvSpPr>
          <p:nvPr>
            <p:ph type="title"/>
          </p:nvPr>
        </p:nvSpPr>
        <p:spPr>
          <a:xfrm>
            <a:off x="1057025" y="922644"/>
            <a:ext cx="5040285" cy="1169585"/>
          </a:xfrm>
        </p:spPr>
        <p:txBody>
          <a:bodyPr anchor="b">
            <a:normAutofit/>
          </a:bodyPr>
          <a:lstStyle/>
          <a:p>
            <a:r>
              <a:rPr lang="en-US" sz="4000">
                <a:latin typeface="Arial"/>
                <a:cs typeface="Arial"/>
              </a:rPr>
              <a:t>Early Years in Mind </a:t>
            </a:r>
            <a:endParaRPr lang="en-US" sz="4000"/>
          </a:p>
        </p:txBody>
      </p:sp>
      <p:sp>
        <p:nvSpPr>
          <p:cNvPr id="18" name="Rectangle 17">
            <a:extLst>
              <a:ext uri="{FF2B5EF4-FFF2-40B4-BE49-F238E27FC236}">
                <a16:creationId xmlns:a16="http://schemas.microsoft.com/office/drawing/2014/main" id="{1382A32C-5B0C-4B1C-A074-76C6DBCC9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55714" y="2263365"/>
            <a:ext cx="49377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608D122-C2E3-FED6-6E27-1084B9EEDAB0}"/>
              </a:ext>
            </a:extLst>
          </p:cNvPr>
          <p:cNvSpPr>
            <a:spLocks noGrp="1"/>
          </p:cNvSpPr>
          <p:nvPr>
            <p:ph idx="1"/>
          </p:nvPr>
        </p:nvSpPr>
        <p:spPr>
          <a:xfrm>
            <a:off x="1055715" y="2508105"/>
            <a:ext cx="6887166" cy="3632493"/>
          </a:xfrm>
        </p:spPr>
        <p:txBody>
          <a:bodyPr vert="horz" lIns="91440" tIns="45720" rIns="91440" bIns="45720" rtlCol="0" anchor="ctr">
            <a:noAutofit/>
          </a:bodyPr>
          <a:lstStyle/>
          <a:p>
            <a:pPr marL="457200" indent="-457200">
              <a:buFont typeface="Calibri" panose="020B0604020202020204" pitchFamily="34" charset="0"/>
              <a:buChar char="-"/>
            </a:pPr>
            <a:r>
              <a:rPr lang="en-US" sz="2400">
                <a:latin typeface="Arial"/>
                <a:cs typeface="Arial"/>
              </a:rPr>
              <a:t>Free online network for Eary years Practitioners </a:t>
            </a:r>
          </a:p>
          <a:p>
            <a:pPr marL="457200" indent="-457200">
              <a:buFont typeface="Calibri" panose="020B0604020202020204" pitchFamily="34" charset="0"/>
              <a:buChar char="-"/>
            </a:pPr>
            <a:r>
              <a:rPr lang="en-US" sz="2400">
                <a:latin typeface="Arial"/>
                <a:cs typeface="Arial"/>
              </a:rPr>
              <a:t>Supporting the mental health of babies, young children and their families. </a:t>
            </a:r>
          </a:p>
          <a:p>
            <a:pPr marL="457200" indent="-457200">
              <a:buFont typeface="Calibri" panose="020B0604020202020204" pitchFamily="34" charset="0"/>
              <a:buChar char="-"/>
            </a:pPr>
            <a:r>
              <a:rPr lang="en-US" sz="2400">
                <a:latin typeface="Arial"/>
                <a:cs typeface="Arial"/>
              </a:rPr>
              <a:t>Free resources on attachment, mental health, well-being, supporting relationships, </a:t>
            </a:r>
            <a:r>
              <a:rPr lang="en-US" sz="2400" err="1">
                <a:latin typeface="Arial"/>
                <a:cs typeface="Arial"/>
              </a:rPr>
              <a:t>ect.</a:t>
            </a:r>
            <a:r>
              <a:rPr lang="en-US" sz="2400">
                <a:latin typeface="Arial"/>
                <a:cs typeface="Arial"/>
              </a:rPr>
              <a:t>..</a:t>
            </a:r>
          </a:p>
          <a:p>
            <a:pPr marL="457200" indent="-457200">
              <a:buFont typeface="Calibri" panose="020B0604020202020204" pitchFamily="34" charset="0"/>
              <a:buChar char="-"/>
            </a:pPr>
            <a:r>
              <a:rPr lang="en-US" sz="2400">
                <a:latin typeface="Arial"/>
                <a:cs typeface="Arial"/>
              </a:rPr>
              <a:t>Worth having a look...</a:t>
            </a:r>
            <a:r>
              <a:rPr lang="en-US" sz="2400">
                <a:latin typeface="Arial"/>
                <a:cs typeface="Arial"/>
                <a:hlinkClick r:id="rId2"/>
              </a:rPr>
              <a:t>Early Years in Mind | Anna Freud</a:t>
            </a:r>
          </a:p>
          <a:p>
            <a:pPr marL="457200" indent="-457200">
              <a:buFont typeface="Calibri" panose="020B0604020202020204" pitchFamily="34" charset="0"/>
              <a:buChar char="-"/>
            </a:pPr>
            <a:endParaRPr lang="en-US" sz="2000"/>
          </a:p>
        </p:txBody>
      </p:sp>
      <p:pic>
        <p:nvPicPr>
          <p:cNvPr id="5" name="Picture 4" descr="A cartoon of a bear holding a teddy bear&#10;&#10;Description automatically generated">
            <a:extLst>
              <a:ext uri="{FF2B5EF4-FFF2-40B4-BE49-F238E27FC236}">
                <a16:creationId xmlns:a16="http://schemas.microsoft.com/office/drawing/2014/main" id="{C7280FEB-68D1-C5A7-6376-002454E8388D}"/>
              </a:ext>
            </a:extLst>
          </p:cNvPr>
          <p:cNvPicPr>
            <a:picLocks noChangeAspect="1"/>
          </p:cNvPicPr>
          <p:nvPr/>
        </p:nvPicPr>
        <p:blipFill>
          <a:blip r:embed="rId3"/>
          <a:stretch>
            <a:fillRect/>
          </a:stretch>
        </p:blipFill>
        <p:spPr>
          <a:xfrm>
            <a:off x="8661009" y="1717099"/>
            <a:ext cx="2187384" cy="2348699"/>
          </a:xfrm>
          <a:prstGeom prst="rect">
            <a:avLst/>
          </a:prstGeom>
        </p:spPr>
      </p:pic>
      <p:pic>
        <p:nvPicPr>
          <p:cNvPr id="4" name="Picture 3" descr="A close-up of a logo&#10;&#10;Description automatically generated">
            <a:extLst>
              <a:ext uri="{FF2B5EF4-FFF2-40B4-BE49-F238E27FC236}">
                <a16:creationId xmlns:a16="http://schemas.microsoft.com/office/drawing/2014/main" id="{FE28F5ED-2170-90D3-5E42-FBAAAC192D60}"/>
              </a:ext>
            </a:extLst>
          </p:cNvPr>
          <p:cNvPicPr>
            <a:picLocks noChangeAspect="1"/>
          </p:cNvPicPr>
          <p:nvPr/>
        </p:nvPicPr>
        <p:blipFill>
          <a:blip r:embed="rId4"/>
          <a:stretch>
            <a:fillRect/>
          </a:stretch>
        </p:blipFill>
        <p:spPr>
          <a:xfrm>
            <a:off x="8160700" y="4329170"/>
            <a:ext cx="3175087" cy="775930"/>
          </a:xfrm>
          <a:prstGeom prst="rect">
            <a:avLst/>
          </a:prstGeom>
        </p:spPr>
      </p:pic>
      <p:sp>
        <p:nvSpPr>
          <p:cNvPr id="7" name="Cloud 6">
            <a:extLst>
              <a:ext uri="{FF2B5EF4-FFF2-40B4-BE49-F238E27FC236}">
                <a16:creationId xmlns:a16="http://schemas.microsoft.com/office/drawing/2014/main" id="{1C506170-BA6B-D0D7-1BC9-F1A0D5CCAFEA}"/>
              </a:ext>
            </a:extLst>
          </p:cNvPr>
          <p:cNvSpPr/>
          <p:nvPr/>
        </p:nvSpPr>
        <p:spPr>
          <a:xfrm>
            <a:off x="11705521" y="6511268"/>
            <a:ext cx="270821" cy="180547"/>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58391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E48AFA-8884-4F68-A44F-D2C1E8609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53843EFD-831B-4EC3-7C1B-BE06554D9D11}"/>
              </a:ext>
            </a:extLst>
          </p:cNvPr>
          <p:cNvSpPr>
            <a:spLocks noGrp="1"/>
          </p:cNvSpPr>
          <p:nvPr>
            <p:ph type="title"/>
          </p:nvPr>
        </p:nvSpPr>
        <p:spPr>
          <a:xfrm>
            <a:off x="808122" y="2373755"/>
            <a:ext cx="3981854" cy="2216513"/>
          </a:xfrm>
        </p:spPr>
        <p:txBody>
          <a:bodyPr>
            <a:normAutofit/>
          </a:bodyPr>
          <a:lstStyle/>
          <a:p>
            <a:r>
              <a:rPr lang="en-US">
                <a:latin typeface="Arial"/>
                <a:cs typeface="Arial"/>
              </a:rPr>
              <a:t>Early Years Store themes</a:t>
            </a:r>
            <a:endParaRPr lang="en-US"/>
          </a:p>
        </p:txBody>
      </p:sp>
      <p:sp>
        <p:nvSpPr>
          <p:cNvPr id="11" name="Arc 10">
            <a:extLst>
              <a:ext uri="{FF2B5EF4-FFF2-40B4-BE49-F238E27FC236}">
                <a16:creationId xmlns:a16="http://schemas.microsoft.com/office/drawing/2014/main" id="{969D19A6-08CB-498C-93EC-3FFB021FC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8717845" y="3339275"/>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4" name="Picture 3" descr="A close-up of a text&#10;&#10;Description automatically generated">
            <a:extLst>
              <a:ext uri="{FF2B5EF4-FFF2-40B4-BE49-F238E27FC236}">
                <a16:creationId xmlns:a16="http://schemas.microsoft.com/office/drawing/2014/main" id="{A838DD51-4543-56D3-C0E7-086F829C9D5B}"/>
              </a:ext>
            </a:extLst>
          </p:cNvPr>
          <p:cNvPicPr>
            <a:picLocks noChangeAspect="1"/>
          </p:cNvPicPr>
          <p:nvPr/>
        </p:nvPicPr>
        <p:blipFill>
          <a:blip r:embed="rId2"/>
          <a:stretch>
            <a:fillRect/>
          </a:stretch>
        </p:blipFill>
        <p:spPr>
          <a:xfrm>
            <a:off x="659914" y="367953"/>
            <a:ext cx="10872172" cy="1848268"/>
          </a:xfrm>
          <a:custGeom>
            <a:avLst/>
            <a:gdLst/>
            <a:ahLst/>
            <a:cxnLst/>
            <a:rect l="l" t="t" r="r" b="b"/>
            <a:pathLst>
              <a:path w="10580201" h="2957472">
                <a:moveTo>
                  <a:pt x="88961" y="0"/>
                </a:moveTo>
                <a:lnTo>
                  <a:pt x="10491240" y="0"/>
                </a:lnTo>
                <a:cubicBezTo>
                  <a:pt x="10540372" y="0"/>
                  <a:pt x="10580201" y="39829"/>
                  <a:pt x="10580201" y="88961"/>
                </a:cubicBezTo>
                <a:lnTo>
                  <a:pt x="10580201" y="2868511"/>
                </a:lnTo>
                <a:cubicBezTo>
                  <a:pt x="10580201" y="2917643"/>
                  <a:pt x="10540372" y="2957472"/>
                  <a:pt x="10491240" y="2957472"/>
                </a:cubicBezTo>
                <a:lnTo>
                  <a:pt x="88961" y="2957472"/>
                </a:lnTo>
                <a:cubicBezTo>
                  <a:pt x="39829" y="2957472"/>
                  <a:pt x="0" y="2917643"/>
                  <a:pt x="0" y="2868511"/>
                </a:cubicBezTo>
                <a:lnTo>
                  <a:pt x="0" y="88961"/>
                </a:lnTo>
                <a:cubicBezTo>
                  <a:pt x="0" y="39829"/>
                  <a:pt x="39829" y="0"/>
                  <a:pt x="88961" y="0"/>
                </a:cubicBezTo>
                <a:close/>
              </a:path>
            </a:pathLst>
          </a:custGeom>
        </p:spPr>
      </p:pic>
      <p:sp>
        <p:nvSpPr>
          <p:cNvPr id="3" name="Content Placeholder 2">
            <a:extLst>
              <a:ext uri="{FF2B5EF4-FFF2-40B4-BE49-F238E27FC236}">
                <a16:creationId xmlns:a16="http://schemas.microsoft.com/office/drawing/2014/main" id="{A92D8C3D-19DE-CCE8-3BC0-5B07D5140E67}"/>
              </a:ext>
            </a:extLst>
          </p:cNvPr>
          <p:cNvSpPr>
            <a:spLocks noGrp="1"/>
          </p:cNvSpPr>
          <p:nvPr>
            <p:ph idx="1"/>
          </p:nvPr>
        </p:nvSpPr>
        <p:spPr>
          <a:xfrm>
            <a:off x="4970835" y="2370697"/>
            <a:ext cx="6382966" cy="3843834"/>
          </a:xfrm>
        </p:spPr>
        <p:txBody>
          <a:bodyPr vert="horz" lIns="91440" tIns="45720" rIns="91440" bIns="45720" rtlCol="0" anchor="t">
            <a:noAutofit/>
          </a:bodyPr>
          <a:lstStyle/>
          <a:p>
            <a:pPr marL="342900" indent="-342900">
              <a:buFont typeface="Calibri" panose="020B0604020202020204" pitchFamily="34" charset="0"/>
              <a:buChar char="-"/>
            </a:pPr>
            <a:r>
              <a:rPr lang="en-US" sz="2400" dirty="0">
                <a:latin typeface="Calibri Light"/>
                <a:ea typeface="Calibri Light"/>
                <a:cs typeface="Arial"/>
              </a:rPr>
              <a:t>Developed to support the DfE's stronger Practice Hubs </a:t>
            </a:r>
            <a:r>
              <a:rPr lang="en-US" sz="2400" dirty="0" err="1">
                <a:latin typeface="Calibri Light"/>
                <a:ea typeface="Calibri Light"/>
                <a:cs typeface="Arial"/>
              </a:rPr>
              <a:t>programme</a:t>
            </a:r>
            <a:r>
              <a:rPr lang="en-US" sz="2400" dirty="0">
                <a:latin typeface="Calibri Light"/>
                <a:ea typeface="Calibri Light"/>
                <a:cs typeface="Arial"/>
              </a:rPr>
              <a:t>. </a:t>
            </a:r>
          </a:p>
          <a:p>
            <a:pPr marL="342900" indent="-342900">
              <a:buFont typeface="Calibri" panose="020B0604020202020204" pitchFamily="34" charset="0"/>
              <a:buChar char="-"/>
            </a:pPr>
            <a:r>
              <a:rPr lang="en-US" sz="2400" dirty="0">
                <a:latin typeface="Calibri Light"/>
                <a:ea typeface="Calibri Light"/>
                <a:cs typeface="Arial"/>
              </a:rPr>
              <a:t>Includes six key themes for younger children's learning and development. Communication and Language; Personal, Social and Emotional Development; Early Years Literacy; Early Mathematics; Self-regulation and Executive Function; Physical Development. </a:t>
            </a:r>
            <a:endParaRPr lang="en-US" sz="2400" dirty="0">
              <a:latin typeface="Calibri Light"/>
              <a:ea typeface="Calibri Light"/>
            </a:endParaRPr>
          </a:p>
          <a:p>
            <a:pPr marL="457200" indent="-457200">
              <a:buFont typeface="Calibri" panose="020B0604020202020204" pitchFamily="34" charset="0"/>
              <a:buChar char="-"/>
            </a:pPr>
            <a:r>
              <a:rPr lang="en-US" sz="2400" dirty="0">
                <a:latin typeface="Calibri Light"/>
                <a:ea typeface="Calibri Light"/>
                <a:cs typeface="Arial"/>
              </a:rPr>
              <a:t>Offers research-based evidence and practice tips to support each area of development in your setting. </a:t>
            </a:r>
            <a:endParaRPr lang="en-US" sz="2400" dirty="0">
              <a:latin typeface="Calibri Light"/>
              <a:ea typeface="Calibri Light"/>
            </a:endParaRPr>
          </a:p>
          <a:p>
            <a:pPr marL="457200" indent="-457200">
              <a:buFont typeface="Calibri" panose="020B0604020202020204" pitchFamily="34" charset="0"/>
              <a:buChar char="-"/>
            </a:pPr>
            <a:endParaRPr lang="en-US" sz="1500"/>
          </a:p>
          <a:p>
            <a:pPr marL="457200" indent="-457200">
              <a:buFont typeface="Calibri" panose="020B0604020202020204" pitchFamily="34" charset="0"/>
              <a:buChar char="-"/>
            </a:pPr>
            <a:endParaRPr lang="en-US" sz="1500"/>
          </a:p>
          <a:p>
            <a:pPr marL="457200" indent="-457200">
              <a:buFont typeface="Calibri" panose="020B0604020202020204" pitchFamily="34" charset="0"/>
              <a:buChar char="-"/>
            </a:pPr>
            <a:endParaRPr lang="en-US" sz="1500"/>
          </a:p>
          <a:p>
            <a:pPr marL="457200" indent="-457200">
              <a:buFont typeface="Calibri" panose="020B0604020202020204" pitchFamily="34" charset="0"/>
              <a:buChar char="-"/>
            </a:pPr>
            <a:endParaRPr lang="en-US" sz="1500"/>
          </a:p>
          <a:p>
            <a:pPr marL="457200" indent="-457200">
              <a:buFont typeface="Calibri" panose="020B0604020202020204" pitchFamily="34" charset="0"/>
              <a:buChar char="-"/>
            </a:pPr>
            <a:endParaRPr lang="en-US" sz="1500"/>
          </a:p>
          <a:p>
            <a:pPr marL="457200" indent="-457200">
              <a:buFont typeface="Calibri" panose="020B0604020202020204" pitchFamily="34" charset="0"/>
              <a:buChar char="-"/>
            </a:pPr>
            <a:endParaRPr lang="en-US" sz="1500"/>
          </a:p>
        </p:txBody>
      </p:sp>
      <p:sp>
        <p:nvSpPr>
          <p:cNvPr id="5" name="TextBox 4">
            <a:extLst>
              <a:ext uri="{FF2B5EF4-FFF2-40B4-BE49-F238E27FC236}">
                <a16:creationId xmlns:a16="http://schemas.microsoft.com/office/drawing/2014/main" id="{ACDD6E06-D0AC-B936-C8DF-C037FD38D606}"/>
              </a:ext>
            </a:extLst>
          </p:cNvPr>
          <p:cNvSpPr txBox="1"/>
          <p:nvPr/>
        </p:nvSpPr>
        <p:spPr>
          <a:xfrm>
            <a:off x="1425742" y="4834689"/>
            <a:ext cx="27432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3"/>
              </a:rPr>
              <a:t>Early Years Evidence Store | EEF (educationendowmentfoundation.org.uk)</a:t>
            </a:r>
            <a:endParaRPr lang="en-US"/>
          </a:p>
        </p:txBody>
      </p:sp>
      <p:sp>
        <p:nvSpPr>
          <p:cNvPr id="10" name="Star: 5 Points 9">
            <a:extLst>
              <a:ext uri="{FF2B5EF4-FFF2-40B4-BE49-F238E27FC236}">
                <a16:creationId xmlns:a16="http://schemas.microsoft.com/office/drawing/2014/main" id="{4B237884-1197-CBC3-1A5F-DB54DE7196CA}"/>
              </a:ext>
            </a:extLst>
          </p:cNvPr>
          <p:cNvSpPr/>
          <p:nvPr/>
        </p:nvSpPr>
        <p:spPr>
          <a:xfrm>
            <a:off x="11782473" y="6501343"/>
            <a:ext cx="240730" cy="210639"/>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36775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93B4D24-F4A8-4141-A20A-E0575D1996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eiryo"/>
            </a:endParaRPr>
          </a:p>
        </p:txBody>
      </p:sp>
      <p:sp>
        <p:nvSpPr>
          <p:cNvPr id="2" name="Title 1">
            <a:extLst>
              <a:ext uri="{FF2B5EF4-FFF2-40B4-BE49-F238E27FC236}">
                <a16:creationId xmlns:a16="http://schemas.microsoft.com/office/drawing/2014/main" id="{5D084F4D-557E-4987-957E-DCBFE488A9D3}"/>
              </a:ext>
            </a:extLst>
          </p:cNvPr>
          <p:cNvSpPr>
            <a:spLocks noGrp="1"/>
          </p:cNvSpPr>
          <p:nvPr>
            <p:ph type="title"/>
          </p:nvPr>
        </p:nvSpPr>
        <p:spPr>
          <a:xfrm>
            <a:off x="1920875" y="3645673"/>
            <a:ext cx="8769350" cy="950181"/>
          </a:xfrm>
        </p:spPr>
        <p:txBody>
          <a:bodyPr anchor="b">
            <a:normAutofit/>
          </a:bodyPr>
          <a:lstStyle/>
          <a:p>
            <a:pPr algn="ctr"/>
            <a:r>
              <a:rPr lang="en-GB" sz="3600"/>
              <a:t>Next SENCO Network:</a:t>
            </a:r>
          </a:p>
        </p:txBody>
      </p:sp>
      <p:sp>
        <p:nvSpPr>
          <p:cNvPr id="11" name="Freeform: Shape 10">
            <a:extLst>
              <a:ext uri="{FF2B5EF4-FFF2-40B4-BE49-F238E27FC236}">
                <a16:creationId xmlns:a16="http://schemas.microsoft.com/office/drawing/2014/main" id="{D845573F-F83A-4A47-B94A-2E6465F111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66883" y="557880"/>
            <a:ext cx="3458235" cy="2959687"/>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E3E9CA91-0E2B-49CD-A0F6-2EA79F02FA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07954" y="676385"/>
            <a:ext cx="3236724" cy="2678356"/>
          </a:xfrm>
          <a:custGeom>
            <a:avLst/>
            <a:gdLst>
              <a:gd name="connsiteX0" fmla="*/ 1852211 w 3236724"/>
              <a:gd name="connsiteY0" fmla="*/ 0 h 2678356"/>
              <a:gd name="connsiteX1" fmla="*/ 1852285 w 3236724"/>
              <a:gd name="connsiteY1" fmla="*/ 3 h 2678356"/>
              <a:gd name="connsiteX2" fmla="*/ 1852359 w 3236724"/>
              <a:gd name="connsiteY2" fmla="*/ 0 h 2678356"/>
              <a:gd name="connsiteX3" fmla="*/ 2434596 w 3236724"/>
              <a:gd name="connsiteY3" fmla="*/ 106974 h 2678356"/>
              <a:gd name="connsiteX4" fmla="*/ 2859238 w 3236724"/>
              <a:gd name="connsiteY4" fmla="*/ 395597 h 2678356"/>
              <a:gd name="connsiteX5" fmla="*/ 3236724 w 3236724"/>
              <a:gd name="connsiteY5" fmla="*/ 1417925 h 2678356"/>
              <a:gd name="connsiteX6" fmla="*/ 3068575 w 3236724"/>
              <a:gd name="connsiteY6" fmla="*/ 1837191 h 2678356"/>
              <a:gd name="connsiteX7" fmla="*/ 2570726 w 3236724"/>
              <a:gd name="connsiteY7" fmla="*/ 2227590 h 2678356"/>
              <a:gd name="connsiteX8" fmla="*/ 2461266 w 3236724"/>
              <a:gd name="connsiteY8" fmla="*/ 2302270 h 2678356"/>
              <a:gd name="connsiteX9" fmla="*/ 1561831 w 3236724"/>
              <a:gd name="connsiteY9" fmla="*/ 2678356 h 2678356"/>
              <a:gd name="connsiteX10" fmla="*/ 1561750 w 3236724"/>
              <a:gd name="connsiteY10" fmla="*/ 2678352 h 2678356"/>
              <a:gd name="connsiteX11" fmla="*/ 1561683 w 3236724"/>
              <a:gd name="connsiteY11" fmla="*/ 2678356 h 2678356"/>
              <a:gd name="connsiteX12" fmla="*/ 376860 w 3236724"/>
              <a:gd name="connsiteY12" fmla="*/ 2067039 h 2678356"/>
              <a:gd name="connsiteX13" fmla="*/ 250592 w 3236724"/>
              <a:gd name="connsiteY13" fmla="*/ 1910648 h 2678356"/>
              <a:gd name="connsiteX14" fmla="*/ 0 w 3236724"/>
              <a:gd name="connsiteY14" fmla="*/ 1417925 h 2678356"/>
              <a:gd name="connsiteX15" fmla="*/ 151411 w 3236724"/>
              <a:gd name="connsiteY15" fmla="*/ 887282 h 2678356"/>
              <a:gd name="connsiteX16" fmla="*/ 568971 w 3236724"/>
              <a:gd name="connsiteY16" fmla="*/ 431316 h 2678356"/>
              <a:gd name="connsiteX17" fmla="*/ 1172669 w 3236724"/>
              <a:gd name="connsiteY17" fmla="*/ 115107 h 2678356"/>
              <a:gd name="connsiteX18" fmla="*/ 1852211 w 3236724"/>
              <a:gd name="connsiteY18" fmla="*/ 0 h 267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236724" h="2678356">
                <a:moveTo>
                  <a:pt x="1852211" y="0"/>
                </a:moveTo>
                <a:lnTo>
                  <a:pt x="1852285" y="3"/>
                </a:lnTo>
                <a:lnTo>
                  <a:pt x="1852359" y="0"/>
                </a:lnTo>
                <a:cubicBezTo>
                  <a:pt x="2065168" y="0"/>
                  <a:pt x="2261029" y="36024"/>
                  <a:pt x="2434596" y="106974"/>
                </a:cubicBezTo>
                <a:cubicBezTo>
                  <a:pt x="2597258" y="173517"/>
                  <a:pt x="2740125" y="270643"/>
                  <a:pt x="2859238" y="395597"/>
                </a:cubicBezTo>
                <a:cubicBezTo>
                  <a:pt x="3102677" y="651072"/>
                  <a:pt x="3236724" y="1014131"/>
                  <a:pt x="3236724" y="1417925"/>
                </a:cubicBezTo>
                <a:cubicBezTo>
                  <a:pt x="3236724" y="1579026"/>
                  <a:pt x="3184842" y="1708324"/>
                  <a:pt x="3068575" y="1837191"/>
                </a:cubicBezTo>
                <a:cubicBezTo>
                  <a:pt x="2946961" y="1971994"/>
                  <a:pt x="2764225" y="2096154"/>
                  <a:pt x="2570726" y="2227590"/>
                </a:cubicBezTo>
                <a:cubicBezTo>
                  <a:pt x="2535026" y="2251811"/>
                  <a:pt x="2498146" y="2276888"/>
                  <a:pt x="2461266" y="2302270"/>
                </a:cubicBezTo>
                <a:cubicBezTo>
                  <a:pt x="2131149" y="2529427"/>
                  <a:pt x="1890211" y="2678356"/>
                  <a:pt x="1561831" y="2678356"/>
                </a:cubicBezTo>
                <a:lnTo>
                  <a:pt x="1561750" y="2678352"/>
                </a:lnTo>
                <a:lnTo>
                  <a:pt x="1561683" y="2678356"/>
                </a:lnTo>
                <a:cubicBezTo>
                  <a:pt x="1061332" y="2678356"/>
                  <a:pt x="706977" y="2495543"/>
                  <a:pt x="376860" y="2067039"/>
                </a:cubicBezTo>
                <a:cubicBezTo>
                  <a:pt x="333659" y="2010953"/>
                  <a:pt x="291431" y="1959945"/>
                  <a:pt x="250592" y="1910648"/>
                </a:cubicBezTo>
                <a:cubicBezTo>
                  <a:pt x="81331" y="1706243"/>
                  <a:pt x="0" y="1599944"/>
                  <a:pt x="0" y="1417925"/>
                </a:cubicBezTo>
                <a:cubicBezTo>
                  <a:pt x="0" y="1237191"/>
                  <a:pt x="50979" y="1058657"/>
                  <a:pt x="151411" y="887282"/>
                </a:cubicBezTo>
                <a:cubicBezTo>
                  <a:pt x="249689" y="719635"/>
                  <a:pt x="390195" y="566180"/>
                  <a:pt x="568971" y="431316"/>
                </a:cubicBezTo>
                <a:cubicBezTo>
                  <a:pt x="744691" y="298716"/>
                  <a:pt x="953401" y="189359"/>
                  <a:pt x="1172669" y="115107"/>
                </a:cubicBezTo>
                <a:cubicBezTo>
                  <a:pt x="1397840" y="38716"/>
                  <a:pt x="1626554" y="0"/>
                  <a:pt x="1852211" y="0"/>
                </a:cubicBezTo>
                <a:close/>
              </a:path>
            </a:pathLst>
          </a:custGeom>
          <a:solidFill>
            <a:schemeClr val="bg1">
              <a:alpha val="3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A logo for a company&#10;&#10;Description automatically generated">
            <a:extLst>
              <a:ext uri="{FF2B5EF4-FFF2-40B4-BE49-F238E27FC236}">
                <a16:creationId xmlns:a16="http://schemas.microsoft.com/office/drawing/2014/main" id="{BA030593-94CF-96C6-7EED-535D22C68FC1}"/>
              </a:ext>
            </a:extLst>
          </p:cNvPr>
          <p:cNvPicPr>
            <a:picLocks noChangeAspect="1"/>
          </p:cNvPicPr>
          <p:nvPr/>
        </p:nvPicPr>
        <p:blipFill>
          <a:blip r:embed="rId2"/>
          <a:stretch>
            <a:fillRect/>
          </a:stretch>
        </p:blipFill>
        <p:spPr>
          <a:xfrm>
            <a:off x="3654009" y="994112"/>
            <a:ext cx="4898356" cy="2081646"/>
          </a:xfrm>
          <a:prstGeom prst="rect">
            <a:avLst/>
          </a:prstGeom>
        </p:spPr>
      </p:pic>
      <p:sp>
        <p:nvSpPr>
          <p:cNvPr id="3" name="Content Placeholder 2">
            <a:extLst>
              <a:ext uri="{FF2B5EF4-FFF2-40B4-BE49-F238E27FC236}">
                <a16:creationId xmlns:a16="http://schemas.microsoft.com/office/drawing/2014/main" id="{253DA561-DB2F-4498-B099-7F78953B371D}"/>
              </a:ext>
            </a:extLst>
          </p:cNvPr>
          <p:cNvSpPr>
            <a:spLocks noGrp="1"/>
          </p:cNvSpPr>
          <p:nvPr>
            <p:ph idx="1"/>
          </p:nvPr>
        </p:nvSpPr>
        <p:spPr>
          <a:xfrm>
            <a:off x="1920874" y="4595854"/>
            <a:ext cx="8932863" cy="1623971"/>
          </a:xfrm>
        </p:spPr>
        <p:txBody>
          <a:bodyPr vert="horz" lIns="91440" tIns="45720" rIns="91440" bIns="45720" rtlCol="0" anchor="t">
            <a:normAutofit/>
          </a:bodyPr>
          <a:lstStyle/>
          <a:p>
            <a:pPr algn="ctr"/>
            <a:r>
              <a:rPr lang="en-GB" sz="1600">
                <a:latin typeface="Arial"/>
                <a:cs typeface="Arial"/>
              </a:rPr>
              <a:t>Please let us know what you would like us to cover in the next meeting.. Add your thoughts to the chat box or email </a:t>
            </a:r>
            <a:r>
              <a:rPr lang="en-GB" sz="1600">
                <a:latin typeface="Arial"/>
                <a:cs typeface="Arial"/>
                <a:hlinkClick r:id="rId3"/>
              </a:rPr>
              <a:t>lynne.kilford@northyorks.gov.uk</a:t>
            </a:r>
            <a:endParaRPr lang="en-US" sz="1600"/>
          </a:p>
          <a:p>
            <a:pPr algn="ctr"/>
            <a:endParaRPr lang="en-GB" sz="1600"/>
          </a:p>
          <a:p>
            <a:pPr algn="ctr"/>
            <a:endParaRPr lang="en-GB" sz="1600"/>
          </a:p>
          <a:p>
            <a:pPr algn="ctr"/>
            <a:r>
              <a:rPr lang="en-GB" sz="1600">
                <a:latin typeface="Arial"/>
                <a:cs typeface="Arial"/>
              </a:rPr>
              <a:t>The next Early Years SENCo meeting will be on 12th February 2025 </a:t>
            </a:r>
            <a:endParaRPr lang="en-GB" sz="1600"/>
          </a:p>
        </p:txBody>
      </p:sp>
      <p:sp>
        <p:nvSpPr>
          <p:cNvPr id="6" name="Cloud 5">
            <a:extLst>
              <a:ext uri="{FF2B5EF4-FFF2-40B4-BE49-F238E27FC236}">
                <a16:creationId xmlns:a16="http://schemas.microsoft.com/office/drawing/2014/main" id="{66F499F6-42FF-4C50-B654-5B9CA632787E}"/>
              </a:ext>
            </a:extLst>
          </p:cNvPr>
          <p:cNvSpPr/>
          <p:nvPr/>
        </p:nvSpPr>
        <p:spPr>
          <a:xfrm>
            <a:off x="11705521" y="6511268"/>
            <a:ext cx="270821" cy="180547"/>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5607860"/>
      </p:ext>
    </p:extLst>
  </p:cSld>
  <p:clrMapOvr>
    <a:masterClrMapping/>
  </p:clrMapOvr>
</p:sld>
</file>

<file path=ppt/theme/theme1.xml><?xml version="1.0" encoding="utf-8"?>
<a:theme xmlns:a="http://schemas.openxmlformats.org/drawingml/2006/main" name="Office Theme">
  <a:themeElements>
    <a:clrScheme name="NYC">
      <a:dk1>
        <a:sysClr val="windowText" lastClr="000000"/>
      </a:dk1>
      <a:lt1>
        <a:sysClr val="window" lastClr="FFFFFF"/>
      </a:lt1>
      <a:dk2>
        <a:srgbClr val="44546A"/>
      </a:dk2>
      <a:lt2>
        <a:srgbClr val="E7E6E6"/>
      </a:lt2>
      <a:accent1>
        <a:srgbClr val="005489"/>
      </a:accent1>
      <a:accent2>
        <a:srgbClr val="347121"/>
      </a:accent2>
      <a:accent3>
        <a:srgbClr val="866243"/>
      </a:accent3>
      <a:accent4>
        <a:srgbClr val="942A86"/>
      </a:accent4>
      <a:accent5>
        <a:srgbClr val="FAC52D"/>
      </a:accent5>
      <a:accent6>
        <a:srgbClr val="70AD47"/>
      </a:accent6>
      <a:hlink>
        <a:srgbClr val="005489"/>
      </a:hlink>
      <a:folHlink>
        <a:srgbClr val="00548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8C4E1CC5-54B4-41AA-8DBD-D3A816254C8A}" vid="{F71FE226-ED2E-4992-998E-B43FFC771BC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09CA09458BFB547A1474B8CFE91A9F9" ma:contentTypeVersion="13" ma:contentTypeDescription="Create a new document." ma:contentTypeScope="" ma:versionID="b2c7f50d6737b57c3768f8bf171d3c6f">
  <xsd:schema xmlns:xsd="http://www.w3.org/2001/XMLSchema" xmlns:xs="http://www.w3.org/2001/XMLSchema" xmlns:p="http://schemas.microsoft.com/office/2006/metadata/properties" xmlns:ns2="8bdf75f7-f150-4a56-9949-263a6c721930" xmlns:ns3="dd06ee78-4644-4ef2-a53d-d7a064909309" targetNamespace="http://schemas.microsoft.com/office/2006/metadata/properties" ma:root="true" ma:fieldsID="3c6d0f5b2fc3c0e6b6c786b818b5c55e" ns2:_="" ns3:_="">
    <xsd:import namespace="8bdf75f7-f150-4a56-9949-263a6c721930"/>
    <xsd:import namespace="dd06ee78-4644-4ef2-a53d-d7a064909309"/>
    <xsd:element name="properties">
      <xsd:complexType>
        <xsd:sequence>
          <xsd:element name="documentManagement">
            <xsd:complexType>
              <xsd:all>
                <xsd:element ref="ns2:lcf76f155ced4ddcb4097134ff3c332f" minOccurs="0"/>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2:MediaServiceObjectDetectorVersions" minOccurs="0"/>
                <xsd:element ref="ns3:SharedWithUsers" minOccurs="0"/>
                <xsd:element ref="ns3:SharedWithDetails"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df75f7-f150-4a56-9949-263a6c721930"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e47a77f1-cf3c-4eb3-ad1c-cfadb09caf68" ma:termSetId="09814cd3-568e-fe90-9814-8d621ff8fb84" ma:anchorId="fba54fb3-c3e1-fe81-a776-ca4b69148c4d" ma:open="true" ma:isKeyword="false">
      <xsd:complexType>
        <xsd:sequence>
          <xsd:element ref="pc:Terms" minOccurs="0" maxOccurs="1"/>
        </xsd:sequence>
      </xsd:complex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d06ee78-4644-4ef2-a53d-d7a06490930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bdf75f7-f150-4a56-9949-263a6c7219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CB9DD9A-537C-4148-AA6C-40862490F5E3}">
  <ds:schemaRefs>
    <ds:schemaRef ds:uri="8bdf75f7-f150-4a56-9949-263a6c721930"/>
    <ds:schemaRef ds:uri="dd06ee78-4644-4ef2-a53d-d7a06490930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76C895C-37E1-4EE4-BEB2-A61158C5DFB4}">
  <ds:schemaRefs>
    <ds:schemaRef ds:uri="http://schemas.microsoft.com/sharepoint/v3/contenttype/forms"/>
  </ds:schemaRefs>
</ds:datastoreItem>
</file>

<file path=customXml/itemProps3.xml><?xml version="1.0" encoding="utf-8"?>
<ds:datastoreItem xmlns:ds="http://schemas.openxmlformats.org/officeDocument/2006/customXml" ds:itemID="{4B540594-9720-4B4C-BDD2-1D74C6F0387F}">
  <ds:schemaRefs>
    <ds:schemaRef ds:uri="3fd193de-7a83-4ed7-9aff-fdf35a9d3c01"/>
    <ds:schemaRef ds:uri="8bdf75f7-f150-4a56-9949-263a6c721930"/>
    <ds:schemaRef ds:uri="a34d9b42-3804-45b2-a994-d5265fa32ea9"/>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NYC Powerpoint Template</Template>
  <Application>Microsoft Office PowerPoint</Application>
  <PresentationFormat>Widescreen</PresentationFormat>
  <Slides>47</Slides>
  <Notes>12</Notes>
  <HiddenSlides>0</HiddenSlide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Early Years SENCO Network</vt:lpstr>
      <vt:lpstr>Agenda</vt:lpstr>
      <vt:lpstr>   </vt:lpstr>
      <vt:lpstr>Wraparound Childcare Guidance for Schools and Trusts</vt:lpstr>
      <vt:lpstr>What does the Equality Act 2010 say?</vt:lpstr>
      <vt:lpstr>When deciding whether an adjustment is reasonable, you may wish to consider:</vt:lpstr>
      <vt:lpstr>To make sure wraparound provision is inclusive, consider:</vt:lpstr>
      <vt:lpstr>Supporting SEND Provision:</vt:lpstr>
      <vt:lpstr>Supporting SEND Provision:</vt:lpstr>
      <vt:lpstr>Dingley’s Promise Inclusion Training</vt:lpstr>
      <vt:lpstr>Any questions?</vt:lpstr>
      <vt:lpstr>Fine Motor Development </vt:lpstr>
      <vt:lpstr>What is it?</vt:lpstr>
      <vt:lpstr>Have you heard about 'The Story of Mr Tongue?</vt:lpstr>
      <vt:lpstr>Fine motor activities </vt:lpstr>
      <vt:lpstr>You don’t even need fancy toys… </vt:lpstr>
      <vt:lpstr>PowerPoint Presentation</vt:lpstr>
      <vt:lpstr>Graded materials to support with Fine motor skills. </vt:lpstr>
      <vt:lpstr>Purposeful Tasks and Routines</vt:lpstr>
      <vt:lpstr>The importance of the adult role</vt:lpstr>
      <vt:lpstr>Please share your ideas in the chat box..</vt:lpstr>
      <vt:lpstr>PowerPoint Presentation</vt:lpstr>
      <vt:lpstr>SEND Assessment guidance and resources </vt:lpstr>
      <vt:lpstr>PowerPoint Presentation</vt:lpstr>
      <vt:lpstr>PowerPoint Presentation</vt:lpstr>
      <vt:lpstr>PowerPoint Presentation</vt:lpstr>
      <vt:lpstr>PowerPoint Presentation</vt:lpstr>
      <vt:lpstr>Remember hub teams are there to help</vt:lpstr>
      <vt:lpstr>Early Years Drop ins. </vt:lpstr>
      <vt:lpstr>Your named Early Development Specialist Teachers (EDSTs) are...</vt:lpstr>
      <vt:lpstr>Hub Support</vt:lpstr>
      <vt:lpstr>Criteria for EDST and Portage</vt:lpstr>
      <vt:lpstr>Criteria for C &amp; I and SEMH</vt:lpstr>
      <vt:lpstr>What's useful for us on a referral:</vt:lpstr>
      <vt:lpstr>PowerPoint Presentation</vt:lpstr>
      <vt:lpstr>Updates – remember it's live  </vt:lpstr>
      <vt:lpstr>Verbo</vt:lpstr>
      <vt:lpstr>Sandcastles Play Therapy </vt:lpstr>
      <vt:lpstr>Things to remember…</vt:lpstr>
      <vt:lpstr>Sleep support</vt:lpstr>
      <vt:lpstr>PowerPoint Presentation</vt:lpstr>
      <vt:lpstr>PowerPoint Presentation</vt:lpstr>
      <vt:lpstr>Solihull Approach </vt:lpstr>
      <vt:lpstr>Stronger Practice Hub </vt:lpstr>
      <vt:lpstr>Early Years in Mind </vt:lpstr>
      <vt:lpstr>Early Years Store themes</vt:lpstr>
      <vt:lpstr>Next SENCO Network:</vt:lpstr>
    </vt:vector>
  </TitlesOfParts>
  <Company>North Yorkshire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Lynne Kilford</dc:creator>
  <cp:revision>52</cp:revision>
  <dcterms:created xsi:type="dcterms:W3CDTF">2023-06-01T14:27:48Z</dcterms:created>
  <dcterms:modified xsi:type="dcterms:W3CDTF">2024-12-08T21:53:14Z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0x010100609CA09458BFB547A1474B8CFE91A9F9</vt:lpwstr>
  </property>
  <property fmtid="{D5CDD505-2E9C-101B-9397-08002B2CF9AE}" pid="3" name="MediaServiceImageTags">
    <vt:lpwstr/>
  </property>
  <property fmtid="{D5CDD505-2E9C-101B-9397-08002B2CF9AE}" pid="4" name="MSIP_Label_13f27b87-3675-4fb5-85ad-fce3efd3a6b0_Enabled">
    <vt:lpwstr>true</vt:lpwstr>
  </property>
  <property fmtid="{D5CDD505-2E9C-101B-9397-08002B2CF9AE}" pid="5" name="MSIP_Label_13f27b87-3675-4fb5-85ad-fce3efd3a6b0_SetDate">
    <vt:lpwstr>2024-10-04T07:30:55Z</vt:lpwstr>
  </property>
  <property fmtid="{D5CDD505-2E9C-101B-9397-08002B2CF9AE}" pid="6" name="MSIP_Label_13f27b87-3675-4fb5-85ad-fce3efd3a6b0_Method">
    <vt:lpwstr>Standard</vt:lpwstr>
  </property>
  <property fmtid="{D5CDD505-2E9C-101B-9397-08002B2CF9AE}" pid="7" name="MSIP_Label_13f27b87-3675-4fb5-85ad-fce3efd3a6b0_Name">
    <vt:lpwstr>OFFICIAL - SENSITIVE</vt:lpwstr>
  </property>
  <property fmtid="{D5CDD505-2E9C-101B-9397-08002B2CF9AE}" pid="8" name="MSIP_Label_13f27b87-3675-4fb5-85ad-fce3efd3a6b0_SiteId">
    <vt:lpwstr>ad3d9c73-9830-44a1-b487-e1055441c70e</vt:lpwstr>
  </property>
  <property fmtid="{D5CDD505-2E9C-101B-9397-08002B2CF9AE}" pid="9" name="MSIP_Label_13f27b87-3675-4fb5-85ad-fce3efd3a6b0_ActionId">
    <vt:lpwstr>d7a79aa1-c487-44ab-907b-381ef8155525</vt:lpwstr>
  </property>
  <property fmtid="{D5CDD505-2E9C-101B-9397-08002B2CF9AE}" pid="10" name="MSIP_Label_13f27b87-3675-4fb5-85ad-fce3efd3a6b0_ContentBits">
    <vt:lpwstr>2</vt:lpwstr>
  </property>
  <property fmtid="{D5CDD505-2E9C-101B-9397-08002B2CF9AE}" pid="11" name="ClassificationContentMarkingFooterLocations">
    <vt:lpwstr>Office Theme:7</vt:lpwstr>
  </property>
  <property fmtid="{D5CDD505-2E9C-101B-9397-08002B2CF9AE}" pid="12" name="ClassificationContentMarkingFooterText">
    <vt:lpwstr>OFFICIAL - SENSITIVE</vt:lpwstr>
  </property>
</Properties>
</file>