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tmp" ContentType="image/png"/>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7" r:id="rId4"/>
    <p:sldId id="259" r:id="rId5"/>
    <p:sldId id="260" r:id="rId6"/>
    <p:sldId id="261" r:id="rId7"/>
    <p:sldId id="262"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95" autoAdjust="0"/>
    <p:restoredTop sz="94660"/>
  </p:normalViewPr>
  <p:slideViewPr>
    <p:cSldViewPr snapToGrid="0">
      <p:cViewPr varScale="1">
        <p:scale>
          <a:sx n="59" d="100"/>
          <a:sy n="59" d="100"/>
        </p:scale>
        <p:origin x="964"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F6681C8-6732-D26A-C2D0-2FB3020BC2A9}"/>
              </a:ext>
            </a:extLst>
          </p:cNvPr>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p>
        </p:txBody>
      </p:sp>
      <p:sp>
        <p:nvSpPr>
          <p:cNvPr id="3" name="Subtitle 2">
            <a:extLst>
              <a:ext uri="{FF2B5EF4-FFF2-40B4-BE49-F238E27FC236}">
                <a16:creationId xmlns:a16="http://schemas.microsoft.com/office/drawing/2014/main" id="{00DE7806-D804-506B-090B-B120CD193211}"/>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p>
        </p:txBody>
      </p:sp>
      <p:sp>
        <p:nvSpPr>
          <p:cNvPr id="4" name="Date Placeholder 3">
            <a:extLst>
              <a:ext uri="{FF2B5EF4-FFF2-40B4-BE49-F238E27FC236}">
                <a16:creationId xmlns:a16="http://schemas.microsoft.com/office/drawing/2014/main" id="{6BF08132-4698-C136-D200-032E192FF794}"/>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5" name="Footer Placeholder 4">
            <a:extLst>
              <a:ext uri="{FF2B5EF4-FFF2-40B4-BE49-F238E27FC236}">
                <a16:creationId xmlns:a16="http://schemas.microsoft.com/office/drawing/2014/main" id="{4A80DB09-3D03-5160-529B-3994508E3BF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33EA48D-E52D-8517-72F4-D4084058BF37}"/>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30939465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662707D-678F-0F7F-4024-90D3C526AEE5}"/>
              </a:ext>
            </a:extLst>
          </p:cNvPr>
          <p:cNvSpPr>
            <a:spLocks noGrp="1"/>
          </p:cNvSpPr>
          <p:nvPr>
            <p:ph type="title"/>
          </p:nvPr>
        </p:nvSpPr>
        <p:spPr/>
        <p:txBody>
          <a:bodyPr/>
          <a:lstStyle/>
          <a:p>
            <a:r>
              <a:rPr lang="en-GB"/>
              <a:t>Click to edit Master title style</a:t>
            </a:r>
          </a:p>
        </p:txBody>
      </p:sp>
      <p:sp>
        <p:nvSpPr>
          <p:cNvPr id="3" name="Vertical Text Placeholder 2">
            <a:extLst>
              <a:ext uri="{FF2B5EF4-FFF2-40B4-BE49-F238E27FC236}">
                <a16:creationId xmlns:a16="http://schemas.microsoft.com/office/drawing/2014/main" id="{CFA4EFAD-C6E8-721B-6F25-07EF0D9A7AA2}"/>
              </a:ext>
            </a:extLst>
          </p:cNvPr>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9EFE3C1A-44F1-2CAE-8BC9-42E226D0D146}"/>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5" name="Footer Placeholder 4">
            <a:extLst>
              <a:ext uri="{FF2B5EF4-FFF2-40B4-BE49-F238E27FC236}">
                <a16:creationId xmlns:a16="http://schemas.microsoft.com/office/drawing/2014/main" id="{D091EB6A-FD74-EA96-80A6-416118E4799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3E34166-DECE-F27D-C3C9-2CD137F1F790}"/>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158210760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E6BADB2-213C-4B35-73CF-31B5F3E9C1E4}"/>
              </a:ext>
            </a:extLst>
          </p:cNvPr>
          <p:cNvSpPr>
            <a:spLocks noGrp="1"/>
          </p:cNvSpPr>
          <p:nvPr>
            <p:ph type="title" orient="vert"/>
          </p:nvPr>
        </p:nvSpPr>
        <p:spPr>
          <a:xfrm>
            <a:off x="8724900" y="365125"/>
            <a:ext cx="2628900" cy="5811838"/>
          </a:xfrm>
        </p:spPr>
        <p:txBody>
          <a:bodyPr vert="eaVert"/>
          <a:lstStyle/>
          <a:p>
            <a:r>
              <a:rPr lang="en-GB"/>
              <a:t>Click to edit Master title style</a:t>
            </a:r>
          </a:p>
        </p:txBody>
      </p:sp>
      <p:sp>
        <p:nvSpPr>
          <p:cNvPr id="3" name="Vertical Text Placeholder 2">
            <a:extLst>
              <a:ext uri="{FF2B5EF4-FFF2-40B4-BE49-F238E27FC236}">
                <a16:creationId xmlns:a16="http://schemas.microsoft.com/office/drawing/2014/main" id="{3A48ECBE-2255-5B71-6964-F1B051567C85}"/>
              </a:ext>
            </a:extLst>
          </p:cNvPr>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AB83294A-24CA-B891-E880-F83ECF435195}"/>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5" name="Footer Placeholder 4">
            <a:extLst>
              <a:ext uri="{FF2B5EF4-FFF2-40B4-BE49-F238E27FC236}">
                <a16:creationId xmlns:a16="http://schemas.microsoft.com/office/drawing/2014/main" id="{DBC0EEAA-820A-B3DD-EB06-DE5BF5E25064}"/>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86748D6D-870D-4F86-3717-A7CC9F6030B6}"/>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368154880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9517788-A32C-B3E6-3775-EA59D006DD18}"/>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A35E14A5-4F4F-88BF-B123-E77ECDD7DD23}"/>
              </a:ext>
            </a:extLst>
          </p:cNvPr>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6FF55091-454B-2048-AB22-F7377C9D877A}"/>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5" name="Footer Placeholder 4">
            <a:extLst>
              <a:ext uri="{FF2B5EF4-FFF2-40B4-BE49-F238E27FC236}">
                <a16:creationId xmlns:a16="http://schemas.microsoft.com/office/drawing/2014/main" id="{666A4886-271A-1267-E3AC-1A7C7B58A2BE}"/>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1F333C9F-5B73-95A4-A40D-6DF1C3156839}"/>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17001925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FDBCC5-9D9A-5E80-2932-C2751691B84B}"/>
              </a:ext>
            </a:extLst>
          </p:cNvPr>
          <p:cNvSpPr>
            <a:spLocks noGrp="1"/>
          </p:cNvSpPr>
          <p:nvPr>
            <p:ph type="title"/>
          </p:nvPr>
        </p:nvSpPr>
        <p:spPr>
          <a:xfrm>
            <a:off x="831850" y="1709738"/>
            <a:ext cx="10515600" cy="2852737"/>
          </a:xfrm>
        </p:spPr>
        <p:txBody>
          <a:bodyPr anchor="b"/>
          <a:lstStyle>
            <a:lvl1pPr>
              <a:defRPr sz="6000"/>
            </a:lvl1pPr>
          </a:lstStyle>
          <a:p>
            <a:r>
              <a:rPr lang="en-GB"/>
              <a:t>Click to edit Master title style</a:t>
            </a:r>
          </a:p>
        </p:txBody>
      </p:sp>
      <p:sp>
        <p:nvSpPr>
          <p:cNvPr id="3" name="Text Placeholder 2">
            <a:extLst>
              <a:ext uri="{FF2B5EF4-FFF2-40B4-BE49-F238E27FC236}">
                <a16:creationId xmlns:a16="http://schemas.microsoft.com/office/drawing/2014/main" id="{8ED9D4E4-D321-63D0-CE57-65F671ADAE2D}"/>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a:extLst>
              <a:ext uri="{FF2B5EF4-FFF2-40B4-BE49-F238E27FC236}">
                <a16:creationId xmlns:a16="http://schemas.microsoft.com/office/drawing/2014/main" id="{3B92E2E1-7820-C140-ACB1-DEB1BB169DD4}"/>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5" name="Footer Placeholder 4">
            <a:extLst>
              <a:ext uri="{FF2B5EF4-FFF2-40B4-BE49-F238E27FC236}">
                <a16:creationId xmlns:a16="http://schemas.microsoft.com/office/drawing/2014/main" id="{752CBC15-CDE8-08C1-AF3B-285BC3BD1D9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EE7A56-9CCC-3A66-D3BF-C086AFA86832}"/>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9324635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5C0899-24D9-FB5E-23C0-C7F39F87FE05}"/>
              </a:ext>
            </a:extLst>
          </p:cNvPr>
          <p:cNvSpPr>
            <a:spLocks noGrp="1"/>
          </p:cNvSpPr>
          <p:nvPr>
            <p:ph type="title"/>
          </p:nvPr>
        </p:nvSpPr>
        <p:spPr/>
        <p:txBody>
          <a:bodyPr/>
          <a:lstStyle/>
          <a:p>
            <a:r>
              <a:rPr lang="en-GB"/>
              <a:t>Click to edit Master title style</a:t>
            </a:r>
          </a:p>
        </p:txBody>
      </p:sp>
      <p:sp>
        <p:nvSpPr>
          <p:cNvPr id="3" name="Content Placeholder 2">
            <a:extLst>
              <a:ext uri="{FF2B5EF4-FFF2-40B4-BE49-F238E27FC236}">
                <a16:creationId xmlns:a16="http://schemas.microsoft.com/office/drawing/2014/main" id="{E70B4D2E-DCF4-3E39-D56A-3D0E27311D38}"/>
              </a:ext>
            </a:extLst>
          </p:cNvPr>
          <p:cNvSpPr>
            <a:spLocks noGrp="1"/>
          </p:cNvSpPr>
          <p:nvPr>
            <p:ph sz="half" idx="1"/>
          </p:nvPr>
        </p:nvSpPr>
        <p:spPr>
          <a:xfrm>
            <a:off x="838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Content Placeholder 3">
            <a:extLst>
              <a:ext uri="{FF2B5EF4-FFF2-40B4-BE49-F238E27FC236}">
                <a16:creationId xmlns:a16="http://schemas.microsoft.com/office/drawing/2014/main" id="{DE8E3E0B-8FA7-8A51-A7F4-3C3345FC0F72}"/>
              </a:ext>
            </a:extLst>
          </p:cNvPr>
          <p:cNvSpPr>
            <a:spLocks noGrp="1"/>
          </p:cNvSpPr>
          <p:nvPr>
            <p:ph sz="half" idx="2"/>
          </p:nvPr>
        </p:nvSpPr>
        <p:spPr>
          <a:xfrm>
            <a:off x="6172200" y="1825625"/>
            <a:ext cx="518160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Date Placeholder 4">
            <a:extLst>
              <a:ext uri="{FF2B5EF4-FFF2-40B4-BE49-F238E27FC236}">
                <a16:creationId xmlns:a16="http://schemas.microsoft.com/office/drawing/2014/main" id="{4ED89D24-D787-AA63-073E-01F07BDC1877}"/>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6" name="Footer Placeholder 5">
            <a:extLst>
              <a:ext uri="{FF2B5EF4-FFF2-40B4-BE49-F238E27FC236}">
                <a16:creationId xmlns:a16="http://schemas.microsoft.com/office/drawing/2014/main" id="{C10354E0-0486-9612-2E68-87CD87C5E173}"/>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5AC72474-F7AE-400B-DB3A-A385C5727912}"/>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411707893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5ECF2E-C50C-EDFD-976E-98FDF4673107}"/>
              </a:ext>
            </a:extLst>
          </p:cNvPr>
          <p:cNvSpPr>
            <a:spLocks noGrp="1"/>
          </p:cNvSpPr>
          <p:nvPr>
            <p:ph type="title"/>
          </p:nvPr>
        </p:nvSpPr>
        <p:spPr>
          <a:xfrm>
            <a:off x="839788" y="365125"/>
            <a:ext cx="10515600" cy="1325563"/>
          </a:xfrm>
        </p:spPr>
        <p:txBody>
          <a:bodyPr/>
          <a:lstStyle/>
          <a:p>
            <a:r>
              <a:rPr lang="en-GB"/>
              <a:t>Click to edit Master title style</a:t>
            </a:r>
          </a:p>
        </p:txBody>
      </p:sp>
      <p:sp>
        <p:nvSpPr>
          <p:cNvPr id="3" name="Text Placeholder 2">
            <a:extLst>
              <a:ext uri="{FF2B5EF4-FFF2-40B4-BE49-F238E27FC236}">
                <a16:creationId xmlns:a16="http://schemas.microsoft.com/office/drawing/2014/main" id="{59447618-A53C-6AA7-4E54-7B9F44F59ADA}"/>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a:extLst>
              <a:ext uri="{FF2B5EF4-FFF2-40B4-BE49-F238E27FC236}">
                <a16:creationId xmlns:a16="http://schemas.microsoft.com/office/drawing/2014/main" id="{8FB82A13-4883-BD76-0460-B53F7FBCD067}"/>
              </a:ext>
            </a:extLst>
          </p:cNvPr>
          <p:cNvSpPr>
            <a:spLocks noGrp="1"/>
          </p:cNvSpPr>
          <p:nvPr>
            <p:ph sz="half" idx="2"/>
          </p:nvPr>
        </p:nvSpPr>
        <p:spPr>
          <a:xfrm>
            <a:off x="839788" y="2505075"/>
            <a:ext cx="5157787"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5" name="Text Placeholder 4">
            <a:extLst>
              <a:ext uri="{FF2B5EF4-FFF2-40B4-BE49-F238E27FC236}">
                <a16:creationId xmlns:a16="http://schemas.microsoft.com/office/drawing/2014/main" id="{BB3FF5F0-E27D-1277-D4A6-8DD621DAFAB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a:extLst>
              <a:ext uri="{FF2B5EF4-FFF2-40B4-BE49-F238E27FC236}">
                <a16:creationId xmlns:a16="http://schemas.microsoft.com/office/drawing/2014/main" id="{D79522AC-6ADE-C054-687C-D74AF19EA20D}"/>
              </a:ext>
            </a:extLst>
          </p:cNvPr>
          <p:cNvSpPr>
            <a:spLocks noGrp="1"/>
          </p:cNvSpPr>
          <p:nvPr>
            <p:ph sz="quarter" idx="4"/>
          </p:nvPr>
        </p:nvSpPr>
        <p:spPr>
          <a:xfrm>
            <a:off x="6172200" y="2505075"/>
            <a:ext cx="5183188"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7" name="Date Placeholder 6">
            <a:extLst>
              <a:ext uri="{FF2B5EF4-FFF2-40B4-BE49-F238E27FC236}">
                <a16:creationId xmlns:a16="http://schemas.microsoft.com/office/drawing/2014/main" id="{4A30AEAB-5140-413E-4FC0-EE047068B0A8}"/>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8" name="Footer Placeholder 7">
            <a:extLst>
              <a:ext uri="{FF2B5EF4-FFF2-40B4-BE49-F238E27FC236}">
                <a16:creationId xmlns:a16="http://schemas.microsoft.com/office/drawing/2014/main" id="{86A1303F-A916-C052-9501-D4F21FA9F0C5}"/>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877EABA2-0ECD-C86B-B259-9B7347CDA655}"/>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22038069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D0BA2DC-BF45-02FC-1058-74A67A0BD1D4}"/>
              </a:ext>
            </a:extLst>
          </p:cNvPr>
          <p:cNvSpPr>
            <a:spLocks noGrp="1"/>
          </p:cNvSpPr>
          <p:nvPr>
            <p:ph type="title"/>
          </p:nvPr>
        </p:nvSpPr>
        <p:spPr/>
        <p:txBody>
          <a:bodyPr/>
          <a:lstStyle/>
          <a:p>
            <a:r>
              <a:rPr lang="en-GB"/>
              <a:t>Click to edit Master title style</a:t>
            </a:r>
          </a:p>
        </p:txBody>
      </p:sp>
      <p:sp>
        <p:nvSpPr>
          <p:cNvPr id="3" name="Date Placeholder 2">
            <a:extLst>
              <a:ext uri="{FF2B5EF4-FFF2-40B4-BE49-F238E27FC236}">
                <a16:creationId xmlns:a16="http://schemas.microsoft.com/office/drawing/2014/main" id="{7A66B837-B8D0-FC08-6945-E4A869C67215}"/>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4" name="Footer Placeholder 3">
            <a:extLst>
              <a:ext uri="{FF2B5EF4-FFF2-40B4-BE49-F238E27FC236}">
                <a16:creationId xmlns:a16="http://schemas.microsoft.com/office/drawing/2014/main" id="{87546A54-3934-4D62-E32E-E4BEAC8AB020}"/>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DAD03AA1-5967-7BA2-ACB5-34F61430116E}"/>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365346259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20F60987-4AE9-959E-E687-396D7844E3CC}"/>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3" name="Footer Placeholder 2">
            <a:extLst>
              <a:ext uri="{FF2B5EF4-FFF2-40B4-BE49-F238E27FC236}">
                <a16:creationId xmlns:a16="http://schemas.microsoft.com/office/drawing/2014/main" id="{239A83CA-CCD1-EC24-57E2-B1366EAC745A}"/>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62214A20-CFEA-3355-E18A-82B4188B4E6E}"/>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27213887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5BB8083-B482-5BB8-CB97-4D5933DDCDE4}"/>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Content Placeholder 2">
            <a:extLst>
              <a:ext uri="{FF2B5EF4-FFF2-40B4-BE49-F238E27FC236}">
                <a16:creationId xmlns:a16="http://schemas.microsoft.com/office/drawing/2014/main" id="{AE81ADC0-9808-D724-C1F0-51D9660620EE}"/>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Text Placeholder 3">
            <a:extLst>
              <a:ext uri="{FF2B5EF4-FFF2-40B4-BE49-F238E27FC236}">
                <a16:creationId xmlns:a16="http://schemas.microsoft.com/office/drawing/2014/main" id="{7302FAFD-7B3C-5D2E-E026-049D37F82A5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A1F164DB-38FD-DB14-EAB7-4FFCF1BD92E5}"/>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6" name="Footer Placeholder 5">
            <a:extLst>
              <a:ext uri="{FF2B5EF4-FFF2-40B4-BE49-F238E27FC236}">
                <a16:creationId xmlns:a16="http://schemas.microsoft.com/office/drawing/2014/main" id="{8233DE63-E80E-456B-5088-22B65F1B4E9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04730FC1-FD2F-188D-9DA0-176067DCBBD2}"/>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39347108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DF0D2EE-B765-C584-3CEB-28B6D338D4C3}"/>
              </a:ext>
            </a:extLst>
          </p:cNvPr>
          <p:cNvSpPr>
            <a:spLocks noGrp="1"/>
          </p:cNvSpPr>
          <p:nvPr>
            <p:ph type="title"/>
          </p:nvPr>
        </p:nvSpPr>
        <p:spPr>
          <a:xfrm>
            <a:off x="839788" y="457200"/>
            <a:ext cx="3932237" cy="1600200"/>
          </a:xfrm>
        </p:spPr>
        <p:txBody>
          <a:bodyPr anchor="b"/>
          <a:lstStyle>
            <a:lvl1pPr>
              <a:defRPr sz="3200"/>
            </a:lvl1pPr>
          </a:lstStyle>
          <a:p>
            <a:r>
              <a:rPr lang="en-GB"/>
              <a:t>Click to edit Master title style</a:t>
            </a:r>
          </a:p>
        </p:txBody>
      </p:sp>
      <p:sp>
        <p:nvSpPr>
          <p:cNvPr id="3" name="Picture Placeholder 2">
            <a:extLst>
              <a:ext uri="{FF2B5EF4-FFF2-40B4-BE49-F238E27FC236}">
                <a16:creationId xmlns:a16="http://schemas.microsoft.com/office/drawing/2014/main" id="{E7509180-BB5D-02F2-FEA2-786701E7488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423D63B0-9B19-CB38-BF96-BF76871BDDD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a:extLst>
              <a:ext uri="{FF2B5EF4-FFF2-40B4-BE49-F238E27FC236}">
                <a16:creationId xmlns:a16="http://schemas.microsoft.com/office/drawing/2014/main" id="{5E04E730-4CA8-CB9E-3385-9357A2F323CA}"/>
              </a:ext>
            </a:extLst>
          </p:cNvPr>
          <p:cNvSpPr>
            <a:spLocks noGrp="1"/>
          </p:cNvSpPr>
          <p:nvPr>
            <p:ph type="dt" sz="half" idx="10"/>
          </p:nvPr>
        </p:nvSpPr>
        <p:spPr/>
        <p:txBody>
          <a:bodyPr/>
          <a:lstStyle/>
          <a:p>
            <a:fld id="{A04EEEE3-7F07-4DEA-8358-992261AE4749}" type="datetimeFigureOut">
              <a:rPr lang="en-GB" smtClean="0"/>
              <a:t>19/05/2026</a:t>
            </a:fld>
            <a:endParaRPr lang="en-GB"/>
          </a:p>
        </p:txBody>
      </p:sp>
      <p:sp>
        <p:nvSpPr>
          <p:cNvPr id="6" name="Footer Placeholder 5">
            <a:extLst>
              <a:ext uri="{FF2B5EF4-FFF2-40B4-BE49-F238E27FC236}">
                <a16:creationId xmlns:a16="http://schemas.microsoft.com/office/drawing/2014/main" id="{275111C2-7839-C8C3-A34A-B00DDDA7DA1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B817E64-E2A5-EB4D-769E-ECED697F60FF}"/>
              </a:ext>
            </a:extLst>
          </p:cNvPr>
          <p:cNvSpPr>
            <a:spLocks noGrp="1"/>
          </p:cNvSpPr>
          <p:nvPr>
            <p:ph type="sldNum" sz="quarter" idx="12"/>
          </p:nvPr>
        </p:nvSpPr>
        <p:spPr/>
        <p:txBody>
          <a:bodyPr/>
          <a:lstStyle/>
          <a:p>
            <a:fld id="{6A696F34-4692-493E-B5F7-39760C8C9A1D}" type="slidenum">
              <a:rPr lang="en-GB" smtClean="0"/>
              <a:t>‹#›</a:t>
            </a:fld>
            <a:endParaRPr lang="en-GB"/>
          </a:p>
        </p:txBody>
      </p:sp>
    </p:spTree>
    <p:extLst>
      <p:ext uri="{BB962C8B-B14F-4D97-AF65-F5344CB8AC3E}">
        <p14:creationId xmlns:p14="http://schemas.microsoft.com/office/powerpoint/2010/main" val="140670270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2F65BF1-C217-6370-A1B6-B3C022C0F05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p>
        </p:txBody>
      </p:sp>
      <p:sp>
        <p:nvSpPr>
          <p:cNvPr id="3" name="Text Placeholder 2">
            <a:extLst>
              <a:ext uri="{FF2B5EF4-FFF2-40B4-BE49-F238E27FC236}">
                <a16:creationId xmlns:a16="http://schemas.microsoft.com/office/drawing/2014/main" id="{53C208A7-8892-2CF6-CAEE-7F43EC14ACE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4" name="Date Placeholder 3">
            <a:extLst>
              <a:ext uri="{FF2B5EF4-FFF2-40B4-BE49-F238E27FC236}">
                <a16:creationId xmlns:a16="http://schemas.microsoft.com/office/drawing/2014/main" id="{D3F52C86-5314-9ED1-A174-F8C13B2DBEE7}"/>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4EEEE3-7F07-4DEA-8358-992261AE4749}" type="datetimeFigureOut">
              <a:rPr lang="en-GB" smtClean="0"/>
              <a:t>19/05/2026</a:t>
            </a:fld>
            <a:endParaRPr lang="en-GB"/>
          </a:p>
        </p:txBody>
      </p:sp>
      <p:sp>
        <p:nvSpPr>
          <p:cNvPr id="5" name="Footer Placeholder 4">
            <a:extLst>
              <a:ext uri="{FF2B5EF4-FFF2-40B4-BE49-F238E27FC236}">
                <a16:creationId xmlns:a16="http://schemas.microsoft.com/office/drawing/2014/main" id="{6CE32B5B-8CE6-B7C7-966B-B84BAB4F011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BD022218-F8D6-FC29-975F-51BC843A90E8}"/>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6A696F34-4692-493E-B5F7-39760C8C9A1D}" type="slidenum">
              <a:rPr lang="en-GB" smtClean="0"/>
              <a:t>‹#›</a:t>
            </a:fld>
            <a:endParaRPr lang="en-GB"/>
          </a:p>
        </p:txBody>
      </p:sp>
      <p:sp>
        <p:nvSpPr>
          <p:cNvPr id="8" name="TextBox 7">
            <a:extLst>
              <a:ext uri="{FF2B5EF4-FFF2-40B4-BE49-F238E27FC236}">
                <a16:creationId xmlns:a16="http://schemas.microsoft.com/office/drawing/2014/main" id="{7917191C-401C-B023-63D5-14C4CB1658DF}"/>
              </a:ext>
            </a:extLst>
          </p:cNvPr>
          <p:cNvSpPr txBox="1"/>
          <p:nvPr userDrawn="1">
            <p:extLst>
              <p:ext uri="{1162E1C5-73C7-4A58-AE30-91384D911F3F}">
                <p184:classification xmlns:p184="http://schemas.microsoft.com/office/powerpoint/2018/4/main" val="ftr"/>
              </p:ext>
            </p:extLst>
          </p:nvPr>
        </p:nvSpPr>
        <p:spPr>
          <a:xfrm>
            <a:off x="5865813" y="6642100"/>
            <a:ext cx="488950" cy="152400"/>
          </a:xfrm>
          <a:prstGeom prst="rect">
            <a:avLst/>
          </a:prstGeom>
        </p:spPr>
        <p:txBody>
          <a:bodyPr horzOverflow="overflow" lIns="0" tIns="0" rIns="0" bIns="0">
            <a:spAutoFit/>
          </a:bodyPr>
          <a:lstStyle/>
          <a:p>
            <a:pPr algn="l"/>
            <a:r>
              <a:rPr lang="en-GB" sz="1000">
                <a:solidFill>
                  <a:srgbClr val="FF0000">
                    <a:alpha val="50000"/>
                  </a:srgbClr>
                </a:solidFill>
                <a:latin typeface="Calibri" panose="020F0502020204030204" pitchFamily="34" charset="0"/>
                <a:ea typeface="Calibri" panose="020F0502020204030204" pitchFamily="34" charset="0"/>
                <a:cs typeface="Calibri" panose="020F0502020204030204" pitchFamily="34" charset="0"/>
              </a:rPr>
              <a:t>OFFICIAL</a:t>
            </a:r>
          </a:p>
        </p:txBody>
      </p:sp>
    </p:spTree>
    <p:extLst>
      <p:ext uri="{BB962C8B-B14F-4D97-AF65-F5344CB8AC3E}">
        <p14:creationId xmlns:p14="http://schemas.microsoft.com/office/powerpoint/2010/main" val="22888354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hyperlink" Target="https://consult.education.gov.uk/school-food-policy-team/school-food-standards-updating-the-leg-framework/" TargetMode="External"/><Relationship Id="rId2" Type="http://schemas.openxmlformats.org/officeDocument/2006/relationships/hyperlink" Target="https://consult.education.gov.uk/school-food-policy-team/school-food-standards-updating-the-leg-framework/supporting_documents/school-food-standards-updating-the-legislative-framework-government-consultationpdf" TargetMode="Externa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3.tmp"/><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0" name="Rectangle 9">
            <a:extLst>
              <a:ext uri="{FF2B5EF4-FFF2-40B4-BE49-F238E27FC236}">
                <a16:creationId xmlns:a16="http://schemas.microsoft.com/office/drawing/2014/main" id="{A3363022-C969-41E9-8EB2-E4C94908C1FA}"/>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2025"/>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a:extLst>
              <a:ext uri="{FF2B5EF4-FFF2-40B4-BE49-F238E27FC236}">
                <a16:creationId xmlns:a16="http://schemas.microsoft.com/office/drawing/2014/main" id="{8D1AD6B3-BE88-4CEB-BA17-790657CC4729}"/>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1E59FB7-D029-E2D4-47F8-01B8D001908F}"/>
              </a:ext>
            </a:extLst>
          </p:cNvPr>
          <p:cNvSpPr>
            <a:spLocks noGrp="1"/>
          </p:cNvSpPr>
          <p:nvPr>
            <p:ph type="ctrTitle"/>
          </p:nvPr>
        </p:nvSpPr>
        <p:spPr>
          <a:xfrm>
            <a:off x="6590662" y="4267832"/>
            <a:ext cx="4805996" cy="1297115"/>
          </a:xfrm>
        </p:spPr>
        <p:txBody>
          <a:bodyPr anchor="t">
            <a:normAutofit/>
          </a:bodyPr>
          <a:lstStyle/>
          <a:p>
            <a:pPr algn="l"/>
            <a:r>
              <a:rPr lang="en-GB" sz="3400">
                <a:solidFill>
                  <a:schemeClr val="tx2"/>
                </a:solidFill>
                <a:latin typeface="Arial" panose="020B0604020202020204" pitchFamily="34" charset="0"/>
                <a:cs typeface="Arial" panose="020B0604020202020204" pitchFamily="34" charset="0"/>
              </a:rPr>
              <a:t>School Food Standards Consultation</a:t>
            </a:r>
          </a:p>
        </p:txBody>
      </p:sp>
      <p:sp>
        <p:nvSpPr>
          <p:cNvPr id="3" name="Subtitle 2">
            <a:extLst>
              <a:ext uri="{FF2B5EF4-FFF2-40B4-BE49-F238E27FC236}">
                <a16:creationId xmlns:a16="http://schemas.microsoft.com/office/drawing/2014/main" id="{C433EB07-7601-18C2-32B9-B9A4BC784F79}"/>
              </a:ext>
            </a:extLst>
          </p:cNvPr>
          <p:cNvSpPr>
            <a:spLocks noGrp="1"/>
          </p:cNvSpPr>
          <p:nvPr>
            <p:ph type="subTitle" idx="1"/>
          </p:nvPr>
        </p:nvSpPr>
        <p:spPr>
          <a:xfrm>
            <a:off x="6590966" y="3428999"/>
            <a:ext cx="4805691" cy="838831"/>
          </a:xfrm>
        </p:spPr>
        <p:txBody>
          <a:bodyPr anchor="b">
            <a:normAutofit/>
          </a:bodyPr>
          <a:lstStyle/>
          <a:p>
            <a:pPr algn="l"/>
            <a:r>
              <a:rPr lang="en-GB" sz="2000">
                <a:solidFill>
                  <a:schemeClr val="tx2"/>
                </a:solidFill>
                <a:latin typeface="Arial" panose="020B0604020202020204" pitchFamily="34" charset="0"/>
                <a:cs typeface="Arial" panose="020B0604020202020204" pitchFamily="34" charset="0"/>
              </a:rPr>
              <a:t>May 2026 </a:t>
            </a:r>
          </a:p>
        </p:txBody>
      </p:sp>
      <p:pic>
        <p:nvPicPr>
          <p:cNvPr id="7" name="Graphic 6" descr="Fork and knife">
            <a:extLst>
              <a:ext uri="{FF2B5EF4-FFF2-40B4-BE49-F238E27FC236}">
                <a16:creationId xmlns:a16="http://schemas.microsoft.com/office/drawing/2014/main" id="{68E9199E-176C-C900-0011-5A040CDFA77C}"/>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340470" y="1815320"/>
            <a:ext cx="4141760" cy="4141760"/>
          </a:xfrm>
          <a:custGeom>
            <a:avLst/>
            <a:gdLst/>
            <a:ahLst/>
            <a:cxnLst/>
            <a:rect l="l" t="t" r="r" b="b"/>
            <a:pathLst>
              <a:path w="4141760" h="4377846">
                <a:moveTo>
                  <a:pt x="0" y="0"/>
                </a:moveTo>
                <a:lnTo>
                  <a:pt x="4141760" y="0"/>
                </a:lnTo>
                <a:lnTo>
                  <a:pt x="4141760" y="4377846"/>
                </a:lnTo>
                <a:lnTo>
                  <a:pt x="0" y="4377846"/>
                </a:lnTo>
                <a:close/>
              </a:path>
            </a:pathLst>
          </a:custGeom>
        </p:spPr>
      </p:pic>
      <p:grpSp>
        <p:nvGrpSpPr>
          <p:cNvPr id="14" name="Group 13">
            <a:extLst>
              <a:ext uri="{FF2B5EF4-FFF2-40B4-BE49-F238E27FC236}">
                <a16:creationId xmlns:a16="http://schemas.microsoft.com/office/drawing/2014/main" id="{89D1390B-7E13-4B4F-9CB2-391063412E54}"/>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4253" y="-5977"/>
            <a:ext cx="6238675" cy="6863979"/>
            <a:chOff x="305" y="-5977"/>
            <a:chExt cx="6238675" cy="6863979"/>
          </a:xfrm>
        </p:grpSpPr>
        <p:sp>
          <p:nvSpPr>
            <p:cNvPr id="15" name="Freeform: Shape 14">
              <a:extLst>
                <a:ext uri="{FF2B5EF4-FFF2-40B4-BE49-F238E27FC236}">
                  <a16:creationId xmlns:a16="http://schemas.microsoft.com/office/drawing/2014/main" id="{9E720206-AA49-4786-A932-A2650DE09183}"/>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34854"/>
              <a:ext cx="6028697" cy="6817170"/>
            </a:xfrm>
            <a:custGeom>
              <a:avLst/>
              <a:gdLst>
                <a:gd name="connsiteX0" fmla="*/ 6028697 w 6028697"/>
                <a:gd name="connsiteY0" fmla="*/ 6155323 h 6817170"/>
                <a:gd name="connsiteX1" fmla="*/ 6028697 w 6028697"/>
                <a:gd name="connsiteY1" fmla="*/ 6817170 h 6817170"/>
                <a:gd name="connsiteX2" fmla="*/ 5157862 w 6028697"/>
                <a:gd name="connsiteY2" fmla="*/ 6817170 h 6817170"/>
                <a:gd name="connsiteX3" fmla="*/ 5347156 w 6028697"/>
                <a:gd name="connsiteY3" fmla="*/ 6687553 h 6817170"/>
                <a:gd name="connsiteX4" fmla="*/ 5487470 w 6028697"/>
                <a:gd name="connsiteY4" fmla="*/ 6581714 h 6817170"/>
                <a:gd name="connsiteX5" fmla="*/ 5627642 w 6028697"/>
                <a:gd name="connsiteY5" fmla="*/ 6472328 h 6817170"/>
                <a:gd name="connsiteX6" fmla="*/ 5911392 w 6028697"/>
                <a:gd name="connsiteY6" fmla="*/ 6245328 h 6817170"/>
                <a:gd name="connsiteX7" fmla="*/ 4481066 w 6028697"/>
                <a:gd name="connsiteY7" fmla="*/ 478 h 6817170"/>
                <a:gd name="connsiteX8" fmla="*/ 4672258 w 6028697"/>
                <a:gd name="connsiteY8" fmla="*/ 7519 h 6817170"/>
                <a:gd name="connsiteX9" fmla="*/ 5429869 w 6028697"/>
                <a:gd name="connsiteY9" fmla="*/ 125134 h 6817170"/>
                <a:gd name="connsiteX10" fmla="*/ 5976319 w 6028697"/>
                <a:gd name="connsiteY10" fmla="*/ 314893 h 6817170"/>
                <a:gd name="connsiteX11" fmla="*/ 6028697 w 6028697"/>
                <a:gd name="connsiteY11" fmla="*/ 339901 h 6817170"/>
                <a:gd name="connsiteX12" fmla="*/ 6028697 w 6028697"/>
                <a:gd name="connsiteY12" fmla="*/ 732458 h 6817170"/>
                <a:gd name="connsiteX13" fmla="*/ 5990985 w 6028697"/>
                <a:gd name="connsiteY13" fmla="*/ 712211 h 6817170"/>
                <a:gd name="connsiteX14" fmla="*/ 5341339 w 6028697"/>
                <a:gd name="connsiteY14" fmla="*/ 475281 h 6817170"/>
                <a:gd name="connsiteX15" fmla="*/ 4651969 w 6028697"/>
                <a:gd name="connsiteY15" fmla="*/ 377104 h 6817170"/>
                <a:gd name="connsiteX16" fmla="*/ 3953093 w 6028697"/>
                <a:gd name="connsiteY16" fmla="*/ 402498 h 6817170"/>
                <a:gd name="connsiteX17" fmla="*/ 3267413 w 6028697"/>
                <a:gd name="connsiteY17" fmla="*/ 546643 h 6817170"/>
                <a:gd name="connsiteX18" fmla="*/ 1439498 w 6028697"/>
                <a:gd name="connsiteY18" fmla="*/ 1568141 h 6817170"/>
                <a:gd name="connsiteX19" fmla="*/ 960671 w 6028697"/>
                <a:gd name="connsiteY19" fmla="*/ 2082013 h 6817170"/>
                <a:gd name="connsiteX20" fmla="*/ 581866 w 6028697"/>
                <a:gd name="connsiteY20" fmla="*/ 2672638 h 6817170"/>
                <a:gd name="connsiteX21" fmla="*/ 324789 w 6028697"/>
                <a:gd name="connsiteY21" fmla="*/ 3325262 h 6817170"/>
                <a:gd name="connsiteX22" fmla="*/ 231151 w 6028697"/>
                <a:gd name="connsiteY22" fmla="*/ 4022292 h 6817170"/>
                <a:gd name="connsiteX23" fmla="*/ 270592 w 6028697"/>
                <a:gd name="connsiteY23" fmla="*/ 4362792 h 6817170"/>
                <a:gd name="connsiteX24" fmla="*/ 387213 w 6028697"/>
                <a:gd name="connsiteY24" fmla="*/ 4681585 h 6817170"/>
                <a:gd name="connsiteX25" fmla="*/ 468507 w 6028697"/>
                <a:gd name="connsiteY25" fmla="*/ 4831546 h 6817170"/>
                <a:gd name="connsiteX26" fmla="*/ 561862 w 6028697"/>
                <a:gd name="connsiteY26" fmla="*/ 4976826 h 6817170"/>
                <a:gd name="connsiteX27" fmla="*/ 777511 w 6028697"/>
                <a:gd name="connsiteY27" fmla="*/ 5257597 h 6817170"/>
                <a:gd name="connsiteX28" fmla="*/ 1010895 w 6028697"/>
                <a:gd name="connsiteY28" fmla="*/ 5540494 h 6817170"/>
                <a:gd name="connsiteX29" fmla="*/ 1126948 w 6028697"/>
                <a:gd name="connsiteY29" fmla="*/ 5688186 h 6817170"/>
                <a:gd name="connsiteX30" fmla="*/ 1182706 w 6028697"/>
                <a:gd name="connsiteY30" fmla="*/ 5760543 h 6817170"/>
                <a:gd name="connsiteX31" fmla="*/ 1237327 w 6028697"/>
                <a:gd name="connsiteY31" fmla="*/ 5830060 h 6817170"/>
                <a:gd name="connsiteX32" fmla="*/ 1706649 w 6028697"/>
                <a:gd name="connsiteY32" fmla="*/ 6342797 h 6817170"/>
                <a:gd name="connsiteX33" fmla="*/ 1956207 w 6028697"/>
                <a:gd name="connsiteY33" fmla="*/ 6573484 h 6817170"/>
                <a:gd name="connsiteX34" fmla="*/ 2217681 w 6028697"/>
                <a:gd name="connsiteY34" fmla="*/ 6786297 h 6817170"/>
                <a:gd name="connsiteX35" fmla="*/ 2260820 w 6028697"/>
                <a:gd name="connsiteY35" fmla="*/ 6817170 h 6817170"/>
                <a:gd name="connsiteX36" fmla="*/ 1429497 w 6028697"/>
                <a:gd name="connsiteY36" fmla="*/ 6817170 h 6817170"/>
                <a:gd name="connsiteX37" fmla="*/ 1327275 w 6028697"/>
                <a:gd name="connsiteY37" fmla="*/ 6713800 h 6817170"/>
                <a:gd name="connsiteX38" fmla="*/ 1080556 w 6028697"/>
                <a:gd name="connsiteY38" fmla="*/ 6414443 h 6817170"/>
                <a:gd name="connsiteX39" fmla="*/ 865189 w 6028697"/>
                <a:gd name="connsiteY39" fmla="*/ 6097496 h 6817170"/>
                <a:gd name="connsiteX40" fmla="*/ 814823 w 6028697"/>
                <a:gd name="connsiteY40" fmla="*/ 6016911 h 6817170"/>
                <a:gd name="connsiteX41" fmla="*/ 766729 w 6028697"/>
                <a:gd name="connsiteY41" fmla="*/ 5938453 h 6817170"/>
                <a:gd name="connsiteX42" fmla="*/ 671672 w 6028697"/>
                <a:gd name="connsiteY42" fmla="*/ 5786648 h 6817170"/>
                <a:gd name="connsiteX43" fmla="*/ 474608 w 6028697"/>
                <a:gd name="connsiteY43" fmla="*/ 5474664 h 6817170"/>
                <a:gd name="connsiteX44" fmla="*/ 282652 w 6028697"/>
                <a:gd name="connsiteY44" fmla="*/ 5146508 h 6817170"/>
                <a:gd name="connsiteX45" fmla="*/ 196108 w 6028697"/>
                <a:gd name="connsiteY45" fmla="*/ 4972712 h 6817170"/>
                <a:gd name="connsiteX46" fmla="*/ 122474 w 6028697"/>
                <a:gd name="connsiteY46" fmla="*/ 4791821 h 6817170"/>
                <a:gd name="connsiteX47" fmla="*/ 65724 w 6028697"/>
                <a:gd name="connsiteY47" fmla="*/ 4603129 h 6817170"/>
                <a:gd name="connsiteX48" fmla="*/ 44727 w 6028697"/>
                <a:gd name="connsiteY48" fmla="*/ 4506937 h 6817170"/>
                <a:gd name="connsiteX49" fmla="*/ 35505 w 6028697"/>
                <a:gd name="connsiteY49" fmla="*/ 4458699 h 6817170"/>
                <a:gd name="connsiteX50" fmla="*/ 27845 w 6028697"/>
                <a:gd name="connsiteY50" fmla="*/ 4410320 h 6817170"/>
                <a:gd name="connsiteX51" fmla="*/ 37 w 6028697"/>
                <a:gd name="connsiteY51" fmla="*/ 4022292 h 6817170"/>
                <a:gd name="connsiteX52" fmla="*/ 78777 w 6028697"/>
                <a:gd name="connsiteY52" fmla="*/ 3267236 h 6817170"/>
                <a:gd name="connsiteX53" fmla="*/ 315424 w 6028697"/>
                <a:gd name="connsiteY53" fmla="*/ 2543673 h 6817170"/>
                <a:gd name="connsiteX54" fmla="*/ 1202710 w 6028697"/>
                <a:gd name="connsiteY54" fmla="*/ 1314895 h 6817170"/>
                <a:gd name="connsiteX55" fmla="*/ 1791065 w 6028697"/>
                <a:gd name="connsiteY55" fmla="*/ 833514 h 6817170"/>
                <a:gd name="connsiteX56" fmla="*/ 3908404 w 6028697"/>
                <a:gd name="connsiteY56" fmla="*/ 29794 h 6817170"/>
                <a:gd name="connsiteX57" fmla="*/ 4481066 w 6028697"/>
                <a:gd name="connsiteY57" fmla="*/ 478 h 681717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Lst>
              <a:rect l="l" t="t" r="r" b="b"/>
              <a:pathLst>
                <a:path w="6028697" h="6817170">
                  <a:moveTo>
                    <a:pt x="6028697" y="6155323"/>
                  </a:moveTo>
                  <a:lnTo>
                    <a:pt x="6028697" y="6817170"/>
                  </a:lnTo>
                  <a:lnTo>
                    <a:pt x="5157862" y="6817170"/>
                  </a:lnTo>
                  <a:lnTo>
                    <a:pt x="5347156" y="6687553"/>
                  </a:lnTo>
                  <a:cubicBezTo>
                    <a:pt x="5394117" y="6653219"/>
                    <a:pt x="5440793" y="6617608"/>
                    <a:pt x="5487470" y="6581714"/>
                  </a:cubicBezTo>
                  <a:cubicBezTo>
                    <a:pt x="5534147" y="6545820"/>
                    <a:pt x="5580966" y="6509358"/>
                    <a:pt x="5627642" y="6472328"/>
                  </a:cubicBezTo>
                  <a:lnTo>
                    <a:pt x="5911392" y="6245328"/>
                  </a:lnTo>
                  <a:close/>
                  <a:moveTo>
                    <a:pt x="4481066" y="478"/>
                  </a:moveTo>
                  <a:cubicBezTo>
                    <a:pt x="4544817" y="1422"/>
                    <a:pt x="4608563" y="3769"/>
                    <a:pt x="4672258" y="7519"/>
                  </a:cubicBezTo>
                  <a:cubicBezTo>
                    <a:pt x="4927973" y="22364"/>
                    <a:pt x="5181687" y="61751"/>
                    <a:pt x="5429869" y="125134"/>
                  </a:cubicBezTo>
                  <a:cubicBezTo>
                    <a:pt x="5617090" y="173104"/>
                    <a:pt x="5799867" y="236595"/>
                    <a:pt x="5976319" y="314893"/>
                  </a:cubicBezTo>
                  <a:lnTo>
                    <a:pt x="6028697" y="339901"/>
                  </a:lnTo>
                  <a:lnTo>
                    <a:pt x="6028697" y="732458"/>
                  </a:lnTo>
                  <a:lnTo>
                    <a:pt x="5990985" y="712211"/>
                  </a:lnTo>
                  <a:cubicBezTo>
                    <a:pt x="5783917" y="609342"/>
                    <a:pt x="5566013" y="529876"/>
                    <a:pt x="5341339" y="475281"/>
                  </a:cubicBezTo>
                  <a:cubicBezTo>
                    <a:pt x="5115233" y="420503"/>
                    <a:pt x="4884375" y="387624"/>
                    <a:pt x="4651969" y="377104"/>
                  </a:cubicBezTo>
                  <a:cubicBezTo>
                    <a:pt x="4418713" y="365171"/>
                    <a:pt x="4184861" y="373670"/>
                    <a:pt x="3953093" y="402498"/>
                  </a:cubicBezTo>
                  <a:cubicBezTo>
                    <a:pt x="3721001" y="431832"/>
                    <a:pt x="3491675" y="480040"/>
                    <a:pt x="3267413" y="546643"/>
                  </a:cubicBezTo>
                  <a:cubicBezTo>
                    <a:pt x="2591323" y="750761"/>
                    <a:pt x="1967642" y="1099289"/>
                    <a:pt x="1439498" y="1568141"/>
                  </a:cubicBezTo>
                  <a:cubicBezTo>
                    <a:pt x="1265589" y="1725523"/>
                    <a:pt x="1105393" y="1897434"/>
                    <a:pt x="960671" y="2082013"/>
                  </a:cubicBezTo>
                  <a:cubicBezTo>
                    <a:pt x="815775" y="2266294"/>
                    <a:pt x="688923" y="2464081"/>
                    <a:pt x="581866" y="2672638"/>
                  </a:cubicBezTo>
                  <a:cubicBezTo>
                    <a:pt x="473765" y="2880669"/>
                    <a:pt x="387610" y="3099397"/>
                    <a:pt x="324789" y="3325262"/>
                  </a:cubicBezTo>
                  <a:cubicBezTo>
                    <a:pt x="262714" y="3552403"/>
                    <a:pt x="231223" y="3786822"/>
                    <a:pt x="231151" y="4022292"/>
                  </a:cubicBezTo>
                  <a:cubicBezTo>
                    <a:pt x="231413" y="4136912"/>
                    <a:pt x="244645" y="4251136"/>
                    <a:pt x="270592" y="4362792"/>
                  </a:cubicBezTo>
                  <a:cubicBezTo>
                    <a:pt x="297885" y="4472943"/>
                    <a:pt x="336983" y="4579833"/>
                    <a:pt x="387213" y="4681585"/>
                  </a:cubicBezTo>
                  <a:cubicBezTo>
                    <a:pt x="412042" y="4732517"/>
                    <a:pt x="439423" y="4782457"/>
                    <a:pt x="468507" y="4831546"/>
                  </a:cubicBezTo>
                  <a:cubicBezTo>
                    <a:pt x="497591" y="4880636"/>
                    <a:pt x="529230" y="4929015"/>
                    <a:pt x="561862" y="4976826"/>
                  </a:cubicBezTo>
                  <a:cubicBezTo>
                    <a:pt x="627975" y="5072166"/>
                    <a:pt x="701466" y="5164668"/>
                    <a:pt x="777511" y="5257597"/>
                  </a:cubicBezTo>
                  <a:cubicBezTo>
                    <a:pt x="853556" y="5350524"/>
                    <a:pt x="933574" y="5443594"/>
                    <a:pt x="1010895" y="5540494"/>
                  </a:cubicBezTo>
                  <a:cubicBezTo>
                    <a:pt x="1049957" y="5588732"/>
                    <a:pt x="1088642" y="5637963"/>
                    <a:pt x="1126948" y="5688186"/>
                  </a:cubicBezTo>
                  <a:lnTo>
                    <a:pt x="1182706" y="5760543"/>
                  </a:lnTo>
                  <a:cubicBezTo>
                    <a:pt x="1201007" y="5783669"/>
                    <a:pt x="1218458" y="5807503"/>
                    <a:pt x="1237327" y="5830060"/>
                  </a:cubicBezTo>
                  <a:cubicBezTo>
                    <a:pt x="1383714" y="6009916"/>
                    <a:pt x="1540413" y="6181116"/>
                    <a:pt x="1706649" y="6342797"/>
                  </a:cubicBezTo>
                  <a:cubicBezTo>
                    <a:pt x="1788084" y="6422531"/>
                    <a:pt x="1871265" y="6499427"/>
                    <a:pt x="1956207" y="6573484"/>
                  </a:cubicBezTo>
                  <a:cubicBezTo>
                    <a:pt x="2041332" y="6647402"/>
                    <a:pt x="2127733" y="6718907"/>
                    <a:pt x="2217681" y="6786297"/>
                  </a:cubicBezTo>
                  <a:lnTo>
                    <a:pt x="2260820" y="6817170"/>
                  </a:lnTo>
                  <a:lnTo>
                    <a:pt x="1429497" y="6817170"/>
                  </a:lnTo>
                  <a:lnTo>
                    <a:pt x="1327275" y="6713800"/>
                  </a:lnTo>
                  <a:cubicBezTo>
                    <a:pt x="1239186" y="6618984"/>
                    <a:pt x="1156797" y="6519019"/>
                    <a:pt x="1080556" y="6414443"/>
                  </a:cubicBezTo>
                  <a:cubicBezTo>
                    <a:pt x="1004653" y="6310734"/>
                    <a:pt x="932439" y="6205177"/>
                    <a:pt x="865189" y="6097496"/>
                  </a:cubicBezTo>
                  <a:cubicBezTo>
                    <a:pt x="847881" y="6070823"/>
                    <a:pt x="831565" y="6043725"/>
                    <a:pt x="814823" y="6016911"/>
                  </a:cubicBezTo>
                  <a:lnTo>
                    <a:pt x="766729" y="5938453"/>
                  </a:lnTo>
                  <a:cubicBezTo>
                    <a:pt x="735941" y="5887947"/>
                    <a:pt x="703878" y="5837581"/>
                    <a:pt x="671672" y="5786648"/>
                  </a:cubicBezTo>
                  <a:lnTo>
                    <a:pt x="474608" y="5474664"/>
                  </a:lnTo>
                  <a:cubicBezTo>
                    <a:pt x="408778" y="5368968"/>
                    <a:pt x="343516" y="5260008"/>
                    <a:pt x="282652" y="5146508"/>
                  </a:cubicBezTo>
                  <a:cubicBezTo>
                    <a:pt x="252290" y="5089759"/>
                    <a:pt x="223065" y="5032015"/>
                    <a:pt x="196108" y="4972712"/>
                  </a:cubicBezTo>
                  <a:cubicBezTo>
                    <a:pt x="169152" y="4913408"/>
                    <a:pt x="144607" y="4853111"/>
                    <a:pt x="122474" y="4791821"/>
                  </a:cubicBezTo>
                  <a:cubicBezTo>
                    <a:pt x="100342" y="4730532"/>
                    <a:pt x="81757" y="4666830"/>
                    <a:pt x="65724" y="4603129"/>
                  </a:cubicBezTo>
                  <a:cubicBezTo>
                    <a:pt x="58205" y="4571064"/>
                    <a:pt x="50828" y="4539143"/>
                    <a:pt x="44727" y="4506937"/>
                  </a:cubicBezTo>
                  <a:lnTo>
                    <a:pt x="35505" y="4458699"/>
                  </a:lnTo>
                  <a:lnTo>
                    <a:pt x="27845" y="4410320"/>
                  </a:lnTo>
                  <a:cubicBezTo>
                    <a:pt x="8635" y="4281881"/>
                    <a:pt x="-661" y="4152150"/>
                    <a:pt x="37" y="4022292"/>
                  </a:cubicBezTo>
                  <a:cubicBezTo>
                    <a:pt x="712" y="3768592"/>
                    <a:pt x="27094" y="3515615"/>
                    <a:pt x="78777" y="3267236"/>
                  </a:cubicBezTo>
                  <a:cubicBezTo>
                    <a:pt x="130048" y="3017876"/>
                    <a:pt x="209439" y="2775142"/>
                    <a:pt x="315424" y="2543673"/>
                  </a:cubicBezTo>
                  <a:cubicBezTo>
                    <a:pt x="528236" y="2081161"/>
                    <a:pt x="838234" y="1667312"/>
                    <a:pt x="1202710" y="1314895"/>
                  </a:cubicBezTo>
                  <a:cubicBezTo>
                    <a:pt x="1385514" y="1138814"/>
                    <a:pt x="1582282" y="977831"/>
                    <a:pt x="1791065" y="833514"/>
                  </a:cubicBezTo>
                  <a:cubicBezTo>
                    <a:pt x="2420037" y="395614"/>
                    <a:pt x="3147288" y="119557"/>
                    <a:pt x="3908404" y="29794"/>
                  </a:cubicBezTo>
                  <a:cubicBezTo>
                    <a:pt x="4098509" y="7429"/>
                    <a:pt x="4289811" y="-2355"/>
                    <a:pt x="4481066" y="478"/>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Freeform: Shape 15">
              <a:extLst>
                <a:ext uri="{FF2B5EF4-FFF2-40B4-BE49-F238E27FC236}">
                  <a16:creationId xmlns:a16="http://schemas.microsoft.com/office/drawing/2014/main" id="{C72F6EE6-EDE9-45A5-8F6D-02B9B7CB2C2F}"/>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1"/>
              <a:ext cx="6165116"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7" name="Freeform: Shape 16">
              <a:extLst>
                <a:ext uri="{FF2B5EF4-FFF2-40B4-BE49-F238E27FC236}">
                  <a16:creationId xmlns:a16="http://schemas.microsoft.com/office/drawing/2014/main" id="{C093DC50-3BD7-46B1-A300-CD207E152FF4}"/>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flipH="1">
              <a:off x="305" y="-5977"/>
              <a:ext cx="6238675" cy="6858001"/>
            </a:xfrm>
            <a:custGeom>
              <a:avLst/>
              <a:gdLst>
                <a:gd name="connsiteX0" fmla="*/ 6264586 w 6264586"/>
                <a:gd name="connsiteY0" fmla="*/ 6646464 h 6858001"/>
                <a:gd name="connsiteX1" fmla="*/ 6264586 w 6264586"/>
                <a:gd name="connsiteY1" fmla="*/ 6858001 h 6858001"/>
                <a:gd name="connsiteX2" fmla="*/ 5997170 w 6264586"/>
                <a:gd name="connsiteY2" fmla="*/ 6858001 h 6858001"/>
                <a:gd name="connsiteX3" fmla="*/ 6121512 w 6264586"/>
                <a:gd name="connsiteY3" fmla="*/ 6761029 h 6858001"/>
                <a:gd name="connsiteX4" fmla="*/ 2693206 w 6264586"/>
                <a:gd name="connsiteY4" fmla="*/ 0 h 6858001"/>
                <a:gd name="connsiteX5" fmla="*/ 5872285 w 6264586"/>
                <a:gd name="connsiteY5" fmla="*/ 0 h 6858001"/>
                <a:gd name="connsiteX6" fmla="*/ 6024875 w 6264586"/>
                <a:gd name="connsiteY6" fmla="*/ 68385 h 6858001"/>
                <a:gd name="connsiteX7" fmla="*/ 6206432 w 6264586"/>
                <a:gd name="connsiteY7" fmla="*/ 162336 h 6858001"/>
                <a:gd name="connsiteX8" fmla="*/ 6264586 w 6264586"/>
                <a:gd name="connsiteY8" fmla="*/ 196704 h 6858001"/>
                <a:gd name="connsiteX9" fmla="*/ 6264586 w 6264586"/>
                <a:gd name="connsiteY9" fmla="*/ 537242 h 6858001"/>
                <a:gd name="connsiteX10" fmla="*/ 6230189 w 6264586"/>
                <a:gd name="connsiteY10" fmla="*/ 517260 h 6858001"/>
                <a:gd name="connsiteX11" fmla="*/ 5540536 w 6264586"/>
                <a:gd name="connsiteY11" fmla="*/ 249543 h 6858001"/>
                <a:gd name="connsiteX12" fmla="*/ 5178896 w 6264586"/>
                <a:gd name="connsiteY12" fmla="*/ 178606 h 6858001"/>
                <a:gd name="connsiteX13" fmla="*/ 4814279 w 6264586"/>
                <a:gd name="connsiteY13" fmla="*/ 146683 h 6858001"/>
                <a:gd name="connsiteX14" fmla="*/ 4655095 w 6264586"/>
                <a:gd name="connsiteY14" fmla="*/ 143421 h 6858001"/>
                <a:gd name="connsiteX15" fmla="*/ 4081069 w 6264586"/>
                <a:gd name="connsiteY15" fmla="*/ 185983 h 6858001"/>
                <a:gd name="connsiteX16" fmla="*/ 3720566 w 6264586"/>
                <a:gd name="connsiteY16" fmla="*/ 256921 h 6858001"/>
                <a:gd name="connsiteX17" fmla="*/ 3365879 w 6264586"/>
                <a:gd name="connsiteY17" fmla="*/ 357651 h 6858001"/>
                <a:gd name="connsiteX18" fmla="*/ 3020555 w 6264586"/>
                <a:gd name="connsiteY18" fmla="*/ 486190 h 6858001"/>
                <a:gd name="connsiteX19" fmla="*/ 2685163 w 6264586"/>
                <a:gd name="connsiteY19" fmla="*/ 641542 h 6858001"/>
                <a:gd name="connsiteX20" fmla="*/ 2047720 w 6264586"/>
                <a:gd name="connsiteY20" fmla="*/ 1025030 h 6858001"/>
                <a:gd name="connsiteX21" fmla="*/ 1897333 w 6264586"/>
                <a:gd name="connsiteY21" fmla="*/ 1134983 h 6858001"/>
                <a:gd name="connsiteX22" fmla="*/ 1835758 w 6264586"/>
                <a:gd name="connsiteY22" fmla="*/ 1182227 h 6858001"/>
                <a:gd name="connsiteX23" fmla="*/ 1823273 w 6264586"/>
                <a:gd name="connsiteY23" fmla="*/ 1192016 h 6858001"/>
                <a:gd name="connsiteX24" fmla="*/ 1750918 w 6264586"/>
                <a:gd name="connsiteY24" fmla="*/ 1249760 h 6858001"/>
                <a:gd name="connsiteX25" fmla="*/ 1469297 w 6264586"/>
                <a:gd name="connsiteY25" fmla="*/ 1496906 h 6858001"/>
                <a:gd name="connsiteX26" fmla="*/ 967769 w 6264586"/>
                <a:gd name="connsiteY26" fmla="*/ 2056602 h 6858001"/>
                <a:gd name="connsiteX27" fmla="*/ 754105 w 6264586"/>
                <a:gd name="connsiteY27" fmla="*/ 2368727 h 6858001"/>
                <a:gd name="connsiteX28" fmla="*/ 572364 w 6264586"/>
                <a:gd name="connsiteY28" fmla="*/ 2701140 h 6858001"/>
                <a:gd name="connsiteX29" fmla="*/ 532497 w 6264586"/>
                <a:gd name="connsiteY29" fmla="*/ 2786265 h 6858001"/>
                <a:gd name="connsiteX30" fmla="*/ 512918 w 6264586"/>
                <a:gd name="connsiteY30" fmla="*/ 2828827 h 6858001"/>
                <a:gd name="connsiteX31" fmla="*/ 494475 w 6264586"/>
                <a:gd name="connsiteY31" fmla="*/ 2872240 h 6858001"/>
                <a:gd name="connsiteX32" fmla="*/ 491637 w 6264586"/>
                <a:gd name="connsiteY32" fmla="*/ 2878908 h 6858001"/>
                <a:gd name="connsiteX33" fmla="*/ 459290 w 6264586"/>
                <a:gd name="connsiteY33" fmla="*/ 2959635 h 6858001"/>
                <a:gd name="connsiteX34" fmla="*/ 446805 w 6264586"/>
                <a:gd name="connsiteY34" fmla="*/ 2992408 h 6858001"/>
                <a:gd name="connsiteX35" fmla="*/ 426090 w 6264586"/>
                <a:gd name="connsiteY35" fmla="*/ 3049158 h 6858001"/>
                <a:gd name="connsiteX36" fmla="*/ 426090 w 6264586"/>
                <a:gd name="connsiteY36" fmla="*/ 3049867 h 6858001"/>
                <a:gd name="connsiteX37" fmla="*/ 318124 w 6264586"/>
                <a:gd name="connsiteY37" fmla="*/ 3414202 h 6858001"/>
                <a:gd name="connsiteX38" fmla="*/ 230729 w 6264586"/>
                <a:gd name="connsiteY38" fmla="*/ 4169260 h 6858001"/>
                <a:gd name="connsiteX39" fmla="*/ 268893 w 6264586"/>
                <a:gd name="connsiteY39" fmla="*/ 4544236 h 6858001"/>
                <a:gd name="connsiteX40" fmla="*/ 379840 w 6264586"/>
                <a:gd name="connsiteY40" fmla="*/ 4900056 h 6858001"/>
                <a:gd name="connsiteX41" fmla="*/ 406512 w 6264586"/>
                <a:gd name="connsiteY41" fmla="*/ 4960211 h 6858001"/>
                <a:gd name="connsiteX42" fmla="*/ 417862 w 6264586"/>
                <a:gd name="connsiteY42" fmla="*/ 4984613 h 6858001"/>
                <a:gd name="connsiteX43" fmla="*/ 428077 w 6264586"/>
                <a:gd name="connsiteY43" fmla="*/ 5005043 h 6858001"/>
                <a:gd name="connsiteX44" fmla="*/ 460140 w 6264586"/>
                <a:gd name="connsiteY44" fmla="*/ 5067327 h 6858001"/>
                <a:gd name="connsiteX45" fmla="*/ 555197 w 6264586"/>
                <a:gd name="connsiteY45" fmla="*/ 5229773 h 6858001"/>
                <a:gd name="connsiteX46" fmla="*/ 660611 w 6264586"/>
                <a:gd name="connsiteY46" fmla="*/ 5387396 h 6858001"/>
                <a:gd name="connsiteX47" fmla="*/ 774110 w 6264586"/>
                <a:gd name="connsiteY47" fmla="*/ 5542182 h 6858001"/>
                <a:gd name="connsiteX48" fmla="*/ 917829 w 6264586"/>
                <a:gd name="connsiteY48" fmla="*/ 5727896 h 6858001"/>
                <a:gd name="connsiteX49" fmla="*/ 1012885 w 6264586"/>
                <a:gd name="connsiteY49" fmla="*/ 5849767 h 6858001"/>
                <a:gd name="connsiteX50" fmla="*/ 1133053 w 6264586"/>
                <a:gd name="connsiteY50" fmla="*/ 6006822 h 6858001"/>
                <a:gd name="connsiteX51" fmla="*/ 1194343 w 6264586"/>
                <a:gd name="connsiteY51" fmla="*/ 6090245 h 6858001"/>
                <a:gd name="connsiteX52" fmla="*/ 1249390 w 6264586"/>
                <a:gd name="connsiteY52" fmla="*/ 6165155 h 6858001"/>
                <a:gd name="connsiteX53" fmla="*/ 1345724 w 6264586"/>
                <a:gd name="connsiteY53" fmla="*/ 6292132 h 6858001"/>
                <a:gd name="connsiteX54" fmla="*/ 1364310 w 6264586"/>
                <a:gd name="connsiteY54" fmla="*/ 6316251 h 6858001"/>
                <a:gd name="connsiteX55" fmla="*/ 1373673 w 6264586"/>
                <a:gd name="connsiteY55" fmla="*/ 6327885 h 6858001"/>
                <a:gd name="connsiteX56" fmla="*/ 1484619 w 6264586"/>
                <a:gd name="connsiteY56" fmla="*/ 6462240 h 6858001"/>
                <a:gd name="connsiteX57" fmla="*/ 1739000 w 6264586"/>
                <a:gd name="connsiteY57" fmla="*/ 6737335 h 6858001"/>
                <a:gd name="connsiteX58" fmla="*/ 1866801 w 6264586"/>
                <a:gd name="connsiteY58" fmla="*/ 6858001 h 6858001"/>
                <a:gd name="connsiteX59" fmla="*/ 1144149 w 6264586"/>
                <a:gd name="connsiteY59" fmla="*/ 6858001 h 6858001"/>
                <a:gd name="connsiteX60" fmla="*/ 1058349 w 6264586"/>
                <a:gd name="connsiteY60" fmla="*/ 6766452 h 6858001"/>
                <a:gd name="connsiteX61" fmla="*/ 580309 w 6264586"/>
                <a:gd name="connsiteY61" fmla="*/ 6105000 h 6858001"/>
                <a:gd name="connsiteX62" fmla="*/ 1 w 6264586"/>
                <a:gd name="connsiteY62" fmla="*/ 3960094 h 6858001"/>
                <a:gd name="connsiteX63" fmla="*/ 2599292 w 6264586"/>
                <a:gd name="connsiteY63" fmla="*/ 37050 h 68580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Lst>
              <a:rect l="l" t="t" r="r" b="b"/>
              <a:pathLst>
                <a:path w="6264586" h="6858001">
                  <a:moveTo>
                    <a:pt x="6264586" y="6646464"/>
                  </a:moveTo>
                  <a:lnTo>
                    <a:pt x="6264586" y="6858001"/>
                  </a:lnTo>
                  <a:lnTo>
                    <a:pt x="5997170" y="6858001"/>
                  </a:lnTo>
                  <a:lnTo>
                    <a:pt x="6121512" y="6761029"/>
                  </a:lnTo>
                  <a:close/>
                  <a:moveTo>
                    <a:pt x="2693206" y="0"/>
                  </a:moveTo>
                  <a:lnTo>
                    <a:pt x="5872285" y="0"/>
                  </a:lnTo>
                  <a:lnTo>
                    <a:pt x="6024875" y="68385"/>
                  </a:lnTo>
                  <a:cubicBezTo>
                    <a:pt x="6086250" y="97989"/>
                    <a:pt x="6146793" y="129318"/>
                    <a:pt x="6206432" y="162336"/>
                  </a:cubicBezTo>
                  <a:lnTo>
                    <a:pt x="6264586" y="196704"/>
                  </a:lnTo>
                  <a:lnTo>
                    <a:pt x="6264586" y="537242"/>
                  </a:lnTo>
                  <a:lnTo>
                    <a:pt x="6230189" y="517260"/>
                  </a:lnTo>
                  <a:cubicBezTo>
                    <a:pt x="6012226" y="399931"/>
                    <a:pt x="5780573" y="310008"/>
                    <a:pt x="5540536" y="249543"/>
                  </a:cubicBezTo>
                  <a:cubicBezTo>
                    <a:pt x="5421375" y="219324"/>
                    <a:pt x="5300641" y="195644"/>
                    <a:pt x="5178896" y="178606"/>
                  </a:cubicBezTo>
                  <a:cubicBezTo>
                    <a:pt x="5057977" y="161840"/>
                    <a:pt x="4936276" y="151186"/>
                    <a:pt x="4814279" y="146683"/>
                  </a:cubicBezTo>
                  <a:cubicBezTo>
                    <a:pt x="4761501" y="144556"/>
                    <a:pt x="4708015" y="143421"/>
                    <a:pt x="4655095" y="143421"/>
                  </a:cubicBezTo>
                  <a:cubicBezTo>
                    <a:pt x="4462968" y="143573"/>
                    <a:pt x="4271111" y="157799"/>
                    <a:pt x="4081069" y="185983"/>
                  </a:cubicBezTo>
                  <a:cubicBezTo>
                    <a:pt x="3956361" y="205703"/>
                    <a:pt x="3835058" y="229396"/>
                    <a:pt x="3720566" y="256921"/>
                  </a:cubicBezTo>
                  <a:cubicBezTo>
                    <a:pt x="3596708" y="286714"/>
                    <a:pt x="3477677" y="320905"/>
                    <a:pt x="3365879" y="357651"/>
                  </a:cubicBezTo>
                  <a:cubicBezTo>
                    <a:pt x="3249257" y="395958"/>
                    <a:pt x="3133487" y="438945"/>
                    <a:pt x="3020555" y="486190"/>
                  </a:cubicBezTo>
                  <a:cubicBezTo>
                    <a:pt x="2907623" y="533434"/>
                    <a:pt x="2794832" y="585786"/>
                    <a:pt x="2685163" y="641542"/>
                  </a:cubicBezTo>
                  <a:cubicBezTo>
                    <a:pt x="2463995" y="754348"/>
                    <a:pt x="2250998" y="882488"/>
                    <a:pt x="2047720" y="1025030"/>
                  </a:cubicBezTo>
                  <a:cubicBezTo>
                    <a:pt x="2006151" y="1054399"/>
                    <a:pt x="1951528" y="1093415"/>
                    <a:pt x="1897333" y="1134983"/>
                  </a:cubicBezTo>
                  <a:cubicBezTo>
                    <a:pt x="1876761" y="1150164"/>
                    <a:pt x="1855905" y="1166479"/>
                    <a:pt x="1835758" y="1182227"/>
                  </a:cubicBezTo>
                  <a:lnTo>
                    <a:pt x="1823273" y="1192016"/>
                  </a:lnTo>
                  <a:cubicBezTo>
                    <a:pt x="1797027" y="1211879"/>
                    <a:pt x="1772057" y="1232309"/>
                    <a:pt x="1750918" y="1249760"/>
                  </a:cubicBezTo>
                  <a:cubicBezTo>
                    <a:pt x="1645931" y="1335737"/>
                    <a:pt x="1554422" y="1416605"/>
                    <a:pt x="1469297" y="1496906"/>
                  </a:cubicBezTo>
                  <a:cubicBezTo>
                    <a:pt x="1286595" y="1668957"/>
                    <a:pt x="1118818" y="1856190"/>
                    <a:pt x="967769" y="2056602"/>
                  </a:cubicBezTo>
                  <a:cubicBezTo>
                    <a:pt x="890731" y="2159603"/>
                    <a:pt x="818800" y="2264590"/>
                    <a:pt x="754105" y="2368727"/>
                  </a:cubicBezTo>
                  <a:cubicBezTo>
                    <a:pt x="681749" y="2488328"/>
                    <a:pt x="622304" y="2596720"/>
                    <a:pt x="572364" y="2701140"/>
                  </a:cubicBezTo>
                  <a:cubicBezTo>
                    <a:pt x="557609" y="2730507"/>
                    <a:pt x="543989" y="2760443"/>
                    <a:pt x="532497" y="2786265"/>
                  </a:cubicBezTo>
                  <a:lnTo>
                    <a:pt x="512918" y="2828827"/>
                  </a:lnTo>
                  <a:lnTo>
                    <a:pt x="494475" y="2872240"/>
                  </a:lnTo>
                  <a:lnTo>
                    <a:pt x="491637" y="2878908"/>
                  </a:lnTo>
                  <a:cubicBezTo>
                    <a:pt x="480146" y="2906575"/>
                    <a:pt x="469220" y="2932821"/>
                    <a:pt x="459290" y="2959635"/>
                  </a:cubicBezTo>
                  <a:cubicBezTo>
                    <a:pt x="455176" y="2970559"/>
                    <a:pt x="451060" y="2981484"/>
                    <a:pt x="446805" y="2992408"/>
                  </a:cubicBezTo>
                  <a:cubicBezTo>
                    <a:pt x="439427" y="3012412"/>
                    <a:pt x="432333" y="3030572"/>
                    <a:pt x="426090" y="3049158"/>
                  </a:cubicBezTo>
                  <a:lnTo>
                    <a:pt x="426090" y="3049867"/>
                  </a:lnTo>
                  <a:cubicBezTo>
                    <a:pt x="383010" y="3169099"/>
                    <a:pt x="346959" y="3290756"/>
                    <a:pt x="318124" y="3414202"/>
                  </a:cubicBezTo>
                  <a:cubicBezTo>
                    <a:pt x="260107" y="3661703"/>
                    <a:pt x="230780" y="3915049"/>
                    <a:pt x="230729" y="4169260"/>
                  </a:cubicBezTo>
                  <a:cubicBezTo>
                    <a:pt x="231621" y="4295173"/>
                    <a:pt x="244398" y="4420719"/>
                    <a:pt x="268893" y="4544236"/>
                  </a:cubicBezTo>
                  <a:cubicBezTo>
                    <a:pt x="293708" y="4666304"/>
                    <a:pt x="330882" y="4785521"/>
                    <a:pt x="379840" y="4900056"/>
                  </a:cubicBezTo>
                  <a:cubicBezTo>
                    <a:pt x="387926" y="4919919"/>
                    <a:pt x="397006" y="4939498"/>
                    <a:pt x="406512" y="4960211"/>
                  </a:cubicBezTo>
                  <a:cubicBezTo>
                    <a:pt x="410343" y="4968299"/>
                    <a:pt x="414173" y="4976385"/>
                    <a:pt x="417862" y="4984613"/>
                  </a:cubicBezTo>
                  <a:lnTo>
                    <a:pt x="428077" y="5005043"/>
                  </a:lnTo>
                  <a:cubicBezTo>
                    <a:pt x="438860" y="5026751"/>
                    <a:pt x="449075" y="5047181"/>
                    <a:pt x="460140" y="5067327"/>
                  </a:cubicBezTo>
                  <a:cubicBezTo>
                    <a:pt x="485536" y="5116273"/>
                    <a:pt x="514763" y="5165789"/>
                    <a:pt x="555197" y="5229773"/>
                  </a:cubicBezTo>
                  <a:cubicBezTo>
                    <a:pt x="586836" y="5280282"/>
                    <a:pt x="620318" y="5329511"/>
                    <a:pt x="660611" y="5387396"/>
                  </a:cubicBezTo>
                  <a:cubicBezTo>
                    <a:pt x="698065" y="5440741"/>
                    <a:pt x="737223" y="5493094"/>
                    <a:pt x="774110" y="5542182"/>
                  </a:cubicBezTo>
                  <a:cubicBezTo>
                    <a:pt x="821070" y="5604324"/>
                    <a:pt x="870301" y="5667173"/>
                    <a:pt x="917829" y="5727896"/>
                  </a:cubicBezTo>
                  <a:cubicBezTo>
                    <a:pt x="949042" y="5767762"/>
                    <a:pt x="979828" y="5807063"/>
                    <a:pt x="1012885" y="5849767"/>
                  </a:cubicBezTo>
                  <a:cubicBezTo>
                    <a:pt x="1045942" y="5892471"/>
                    <a:pt x="1089497" y="5948796"/>
                    <a:pt x="1133053" y="6006822"/>
                  </a:cubicBezTo>
                  <a:cubicBezTo>
                    <a:pt x="1153624" y="6034345"/>
                    <a:pt x="1175332" y="6063998"/>
                    <a:pt x="1194343" y="6090245"/>
                  </a:cubicBezTo>
                  <a:cubicBezTo>
                    <a:pt x="1213355" y="6116491"/>
                    <a:pt x="1231372" y="6141178"/>
                    <a:pt x="1249390" y="6165155"/>
                  </a:cubicBezTo>
                  <a:cubicBezTo>
                    <a:pt x="1280461" y="6208000"/>
                    <a:pt x="1313659" y="6250847"/>
                    <a:pt x="1345724" y="6292132"/>
                  </a:cubicBezTo>
                  <a:lnTo>
                    <a:pt x="1364310" y="6316251"/>
                  </a:lnTo>
                  <a:lnTo>
                    <a:pt x="1373673" y="6327885"/>
                  </a:lnTo>
                  <a:cubicBezTo>
                    <a:pt x="1409566" y="6372433"/>
                    <a:pt x="1446738" y="6418542"/>
                    <a:pt x="1484619" y="6462240"/>
                  </a:cubicBezTo>
                  <a:cubicBezTo>
                    <a:pt x="1567899" y="6559850"/>
                    <a:pt x="1653876" y="6652211"/>
                    <a:pt x="1739000" y="6737335"/>
                  </a:cubicBezTo>
                  <a:lnTo>
                    <a:pt x="1866801" y="6858001"/>
                  </a:lnTo>
                  <a:lnTo>
                    <a:pt x="1144149" y="6858001"/>
                  </a:lnTo>
                  <a:lnTo>
                    <a:pt x="1058349" y="6766452"/>
                  </a:lnTo>
                  <a:cubicBezTo>
                    <a:pt x="878978" y="6562465"/>
                    <a:pt x="718756" y="6341104"/>
                    <a:pt x="580309" y="6105000"/>
                  </a:cubicBezTo>
                  <a:cubicBezTo>
                    <a:pt x="200401" y="5454007"/>
                    <a:pt x="146" y="4713831"/>
                    <a:pt x="1" y="3960094"/>
                  </a:cubicBezTo>
                  <a:cubicBezTo>
                    <a:pt x="-335" y="2196754"/>
                    <a:pt x="1071479" y="683605"/>
                    <a:pt x="2599292" y="3705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Tree>
    <p:extLst>
      <p:ext uri="{BB962C8B-B14F-4D97-AF65-F5344CB8AC3E}">
        <p14:creationId xmlns:p14="http://schemas.microsoft.com/office/powerpoint/2010/main" val="22141310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1000"/>
                                  </p:stCondLst>
                                  <p:iterate>
                                    <p:tmPct val="10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700"/>
                                        <p:tgtEl>
                                          <p:spTgt spid="2"/>
                                        </p:tgtEl>
                                      </p:cBhvr>
                                    </p:animEffect>
                                  </p:childTnLst>
                                </p:cTn>
                              </p:par>
                              <p:par>
                                <p:cTn id="8" presetID="10" presetClass="entr" presetSubtype="0" fill="hold" grpId="0" nodeType="withEffect">
                                  <p:stCondLst>
                                    <p:cond delay="1500"/>
                                  </p:stCondLst>
                                  <p:iterate>
                                    <p:tmPct val="10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700"/>
                                        <p:tgtEl>
                                          <p:spTgt spid="3">
                                            <p:txEl>
                                              <p:pRg st="0" end="0"/>
                                            </p:txEl>
                                          </p:spTgt>
                                        </p:tgtEl>
                                      </p:cBhvr>
                                    </p:animEffect>
                                  </p:childTnLst>
                                </p:cTn>
                              </p:par>
                              <p:par>
                                <p:cTn id="11" presetID="10" presetClass="entr" presetSubtype="0" fill="hold" nodeType="withEffect">
                                  <p:stCondLst>
                                    <p:cond delay="500"/>
                                  </p:stCondLst>
                                  <p:iterate>
                                    <p:tmPct val="10000"/>
                                  </p:iterate>
                                  <p:childTnLst>
                                    <p:set>
                                      <p:cBhvr>
                                        <p:cTn id="12" dur="1" fill="hold">
                                          <p:stCondLst>
                                            <p:cond delay="0"/>
                                          </p:stCondLst>
                                        </p:cTn>
                                        <p:tgtEl>
                                          <p:spTgt spid="7"/>
                                        </p:tgtEl>
                                        <p:attrNameLst>
                                          <p:attrName>style.visibility</p:attrName>
                                        </p:attrNameLst>
                                      </p:cBhvr>
                                      <p:to>
                                        <p:strVal val="visible"/>
                                      </p:to>
                                    </p:set>
                                    <p:animEffect transition="in" filter="fade">
                                      <p:cBhvr>
                                        <p:cTn id="13" dur="7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1" name="Group 30">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2" name="Freeform: Shape 31">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322506DD-F89C-8F4E-7056-5259298EBC82}"/>
              </a:ext>
            </a:extLst>
          </p:cNvPr>
          <p:cNvSpPr>
            <a:spLocks noGrp="1"/>
          </p:cNvSpPr>
          <p:nvPr>
            <p:ph type="title"/>
          </p:nvPr>
        </p:nvSpPr>
        <p:spPr>
          <a:xfrm>
            <a:off x="804672" y="2053641"/>
            <a:ext cx="3669161" cy="2760098"/>
          </a:xfrm>
        </p:spPr>
        <p:txBody>
          <a:bodyPr>
            <a:normAutofit/>
          </a:bodyPr>
          <a:lstStyle/>
          <a:p>
            <a:r>
              <a:rPr lang="en-GB" sz="4000">
                <a:solidFill>
                  <a:schemeClr val="tx2"/>
                </a:solidFill>
                <a:latin typeface="Arial" panose="020B0604020202020204" pitchFamily="34" charset="0"/>
                <a:cs typeface="Arial" panose="020B0604020202020204" pitchFamily="34" charset="0"/>
              </a:rPr>
              <a:t>Consultation </a:t>
            </a:r>
          </a:p>
        </p:txBody>
      </p:sp>
      <p:sp>
        <p:nvSpPr>
          <p:cNvPr id="3" name="Content Placeholder 2">
            <a:extLst>
              <a:ext uri="{FF2B5EF4-FFF2-40B4-BE49-F238E27FC236}">
                <a16:creationId xmlns:a16="http://schemas.microsoft.com/office/drawing/2014/main" id="{1CCD5672-2422-6152-F9A9-40F0B191F53E}"/>
              </a:ext>
            </a:extLst>
          </p:cNvPr>
          <p:cNvSpPr>
            <a:spLocks noGrp="1"/>
          </p:cNvSpPr>
          <p:nvPr>
            <p:ph idx="1"/>
          </p:nvPr>
        </p:nvSpPr>
        <p:spPr>
          <a:xfrm>
            <a:off x="5881607" y="801866"/>
            <a:ext cx="5515051" cy="5230634"/>
          </a:xfrm>
          <a:noFill/>
          <a:ln>
            <a:noFill/>
          </a:ln>
        </p:spPr>
        <p:txBody>
          <a:bodyPr anchor="ctr">
            <a:normAutofit/>
          </a:bodyPr>
          <a:lstStyle/>
          <a:p>
            <a:r>
              <a:rPr lang="en-GB" sz="1500" dirty="0">
                <a:solidFill>
                  <a:schemeClr val="tx2"/>
                </a:solidFill>
                <a:latin typeface="Arial" panose="020B0604020202020204" pitchFamily="34" charset="0"/>
                <a:cs typeface="Arial" panose="020B0604020202020204" pitchFamily="34" charset="0"/>
              </a:rPr>
              <a:t>Deadline for responding is </a:t>
            </a:r>
            <a:r>
              <a:rPr lang="en-GB" sz="1500" b="1" dirty="0">
                <a:solidFill>
                  <a:schemeClr val="tx2"/>
                </a:solidFill>
                <a:latin typeface="Arial" panose="020B0604020202020204" pitchFamily="34" charset="0"/>
                <a:cs typeface="Arial" panose="020B0604020202020204" pitchFamily="34" charset="0"/>
              </a:rPr>
              <a:t>12</a:t>
            </a:r>
            <a:r>
              <a:rPr lang="en-GB" sz="1500" b="1" baseline="30000" dirty="0">
                <a:solidFill>
                  <a:schemeClr val="tx2"/>
                </a:solidFill>
                <a:latin typeface="Arial" panose="020B0604020202020204" pitchFamily="34" charset="0"/>
                <a:cs typeface="Arial" panose="020B0604020202020204" pitchFamily="34" charset="0"/>
              </a:rPr>
              <a:t>th</a:t>
            </a:r>
            <a:r>
              <a:rPr lang="en-GB" sz="1500" b="1" dirty="0">
                <a:solidFill>
                  <a:schemeClr val="tx2"/>
                </a:solidFill>
                <a:latin typeface="Arial" panose="020B0604020202020204" pitchFamily="34" charset="0"/>
                <a:cs typeface="Arial" panose="020B0604020202020204" pitchFamily="34" charset="0"/>
              </a:rPr>
              <a:t> June 2026</a:t>
            </a:r>
            <a:r>
              <a:rPr lang="en-GB" sz="1500" dirty="0">
                <a:solidFill>
                  <a:schemeClr val="tx2"/>
                </a:solidFill>
                <a:latin typeface="Arial" panose="020B0604020202020204" pitchFamily="34" charset="0"/>
                <a:cs typeface="Arial" panose="020B0604020202020204" pitchFamily="34" charset="0"/>
              </a:rPr>
              <a:t>. </a:t>
            </a:r>
          </a:p>
          <a:p>
            <a:r>
              <a:rPr lang="en-GB" sz="1500" dirty="0">
                <a:solidFill>
                  <a:schemeClr val="tx2"/>
                </a:solidFill>
                <a:latin typeface="Arial" panose="020B0604020202020204" pitchFamily="34" charset="0"/>
                <a:cs typeface="Arial" panose="020B0604020202020204" pitchFamily="34" charset="0"/>
              </a:rPr>
              <a:t>Following the consultation period, the changes are proposed to come into effect in September 2027 in primary schools, and September 2028 for secondary schools.</a:t>
            </a:r>
          </a:p>
          <a:p>
            <a:r>
              <a:rPr lang="en-GB" sz="1500" dirty="0">
                <a:solidFill>
                  <a:schemeClr val="tx2"/>
                </a:solidFill>
                <a:latin typeface="Arial" panose="020B0604020202020204" pitchFamily="34" charset="0"/>
                <a:cs typeface="Arial" panose="020B0604020202020204" pitchFamily="34" charset="0"/>
              </a:rPr>
              <a:t>These standards will cover the whole school day, including a specific set of standards for breakfast provision.</a:t>
            </a:r>
          </a:p>
          <a:p>
            <a:r>
              <a:rPr lang="en-GB" sz="1500" dirty="0">
                <a:solidFill>
                  <a:schemeClr val="tx2"/>
                </a:solidFill>
                <a:latin typeface="Arial" panose="020B0604020202020204" pitchFamily="34" charset="0"/>
                <a:cs typeface="Arial" panose="020B0604020202020204" pitchFamily="34" charset="0"/>
              </a:rPr>
              <a:t>Link to full proposed changes </a:t>
            </a:r>
            <a:r>
              <a:rPr lang="en-GB" sz="1500" u="sng" dirty="0">
                <a:solidFill>
                  <a:schemeClr val="tx2"/>
                </a:solidFill>
                <a:latin typeface="Arial" panose="020B0604020202020204" pitchFamily="34" charset="0"/>
                <a:cs typeface="Arial" panose="020B0604020202020204" pitchFamily="34" charset="0"/>
                <a:hlinkClick r:id="rId2"/>
              </a:rPr>
              <a:t>School food standards: updating the legislative framework government consultation</a:t>
            </a:r>
            <a:endParaRPr lang="en-GB" sz="1500" dirty="0">
              <a:solidFill>
                <a:schemeClr val="tx2"/>
              </a:solidFill>
              <a:latin typeface="Arial" panose="020B0604020202020204" pitchFamily="34" charset="0"/>
              <a:cs typeface="Arial" panose="020B0604020202020204" pitchFamily="34" charset="0"/>
            </a:endParaRPr>
          </a:p>
          <a:p>
            <a:r>
              <a:rPr lang="en-GB" sz="1500" dirty="0">
                <a:solidFill>
                  <a:schemeClr val="tx2"/>
                </a:solidFill>
                <a:latin typeface="Arial" panose="020B0604020202020204" pitchFamily="34" charset="0"/>
                <a:cs typeface="Arial" panose="020B0604020202020204" pitchFamily="34" charset="0"/>
              </a:rPr>
              <a:t>The consultation is open to complete by</a:t>
            </a:r>
            <a:r>
              <a:rPr lang="en-GB" sz="1500" b="1" dirty="0">
                <a:solidFill>
                  <a:schemeClr val="tx2"/>
                </a:solidFill>
                <a:latin typeface="Arial" panose="020B0604020202020204" pitchFamily="34" charset="0"/>
                <a:cs typeface="Arial" panose="020B0604020202020204" pitchFamily="34" charset="0"/>
              </a:rPr>
              <a:t>: </a:t>
            </a:r>
            <a:r>
              <a:rPr lang="en-GB" sz="1500" dirty="0">
                <a:solidFill>
                  <a:schemeClr val="tx2"/>
                </a:solidFill>
                <a:latin typeface="Arial" panose="020B0604020202020204" pitchFamily="34" charset="0"/>
                <a:cs typeface="Arial" panose="020B0604020202020204" pitchFamily="34" charset="0"/>
              </a:rPr>
              <a:t>Parents, school staff, school and trust leaders and governing bodies, local authorities, school food providers, catering managers and chefs/cooks, food manufacturers and suppliers, public health professionals, nutritionists and dietitians working with schools, Holiday, Activities and Food (HAF programme) providers, Private, Voluntary and Independent Providers (PVIs) delivering wraparound or holiday childcare services </a:t>
            </a:r>
            <a:r>
              <a:rPr lang="en-GB" sz="1500" dirty="0">
                <a:solidFill>
                  <a:schemeClr val="tx2"/>
                </a:solidFill>
                <a:latin typeface="Arial" panose="020B0604020202020204" pitchFamily="34" charset="0"/>
                <a:cs typeface="Arial" panose="020B0604020202020204" pitchFamily="34" charset="0"/>
                <a:hlinkClick r:id="rId3"/>
              </a:rPr>
              <a:t>School Food Standards: updating the legislative framework - Department for Education - Citizen Space</a:t>
            </a:r>
            <a:endParaRPr lang="en-GB" sz="1500" dirty="0">
              <a:solidFill>
                <a:schemeClr val="tx2"/>
              </a:solidFill>
              <a:latin typeface="Arial" panose="020B0604020202020204" pitchFamily="34" charset="0"/>
              <a:cs typeface="Arial" panose="020B0604020202020204" pitchFamily="34" charset="0"/>
            </a:endParaRPr>
          </a:p>
          <a:p>
            <a:pPr marL="0" indent="0">
              <a:buNone/>
            </a:pPr>
            <a:endParaRPr lang="en-GB" sz="1500" dirty="0">
              <a:solidFill>
                <a:schemeClr val="tx2"/>
              </a:solidFill>
            </a:endParaRPr>
          </a:p>
        </p:txBody>
      </p:sp>
    </p:spTree>
    <p:extLst>
      <p:ext uri="{BB962C8B-B14F-4D97-AF65-F5344CB8AC3E}">
        <p14:creationId xmlns:p14="http://schemas.microsoft.com/office/powerpoint/2010/main" val="417178431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1" name="Group 30">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2" name="Freeform: Shape 31">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7669448D-5773-ACBD-B6B0-809C350649A5}"/>
              </a:ext>
            </a:extLst>
          </p:cNvPr>
          <p:cNvSpPr>
            <a:spLocks noGrp="1"/>
          </p:cNvSpPr>
          <p:nvPr>
            <p:ph type="title"/>
          </p:nvPr>
        </p:nvSpPr>
        <p:spPr>
          <a:xfrm>
            <a:off x="804672" y="2053641"/>
            <a:ext cx="3669161" cy="2760098"/>
          </a:xfrm>
        </p:spPr>
        <p:txBody>
          <a:bodyPr>
            <a:normAutofit/>
          </a:bodyPr>
          <a:lstStyle/>
          <a:p>
            <a:r>
              <a:rPr lang="en-GB" sz="4000" b="1">
                <a:solidFill>
                  <a:schemeClr val="tx2"/>
                </a:solidFill>
                <a:latin typeface="Arial" panose="020B0604020202020204" pitchFamily="34" charset="0"/>
                <a:cs typeface="Arial" panose="020B0604020202020204" pitchFamily="34" charset="0"/>
              </a:rPr>
              <a:t>Increasing fibre</a:t>
            </a:r>
            <a:br>
              <a:rPr lang="en-GB" sz="4000">
                <a:solidFill>
                  <a:schemeClr val="tx2"/>
                </a:solidFill>
              </a:rPr>
            </a:br>
            <a:endParaRPr lang="en-GB" sz="4000">
              <a:solidFill>
                <a:schemeClr val="tx2"/>
              </a:solidFill>
            </a:endParaRPr>
          </a:p>
        </p:txBody>
      </p:sp>
      <p:sp>
        <p:nvSpPr>
          <p:cNvPr id="3" name="Content Placeholder 2">
            <a:extLst>
              <a:ext uri="{FF2B5EF4-FFF2-40B4-BE49-F238E27FC236}">
                <a16:creationId xmlns:a16="http://schemas.microsoft.com/office/drawing/2014/main" id="{84CAC952-27EE-3B2A-8814-2518C6612701}"/>
              </a:ext>
            </a:extLst>
          </p:cNvPr>
          <p:cNvSpPr>
            <a:spLocks noGrp="1"/>
          </p:cNvSpPr>
          <p:nvPr>
            <p:ph idx="1"/>
          </p:nvPr>
        </p:nvSpPr>
        <p:spPr>
          <a:xfrm>
            <a:off x="6090574" y="801866"/>
            <a:ext cx="5306084" cy="5230634"/>
          </a:xfrm>
          <a:noFill/>
          <a:ln>
            <a:noFill/>
          </a:ln>
        </p:spPr>
        <p:txBody>
          <a:bodyPr anchor="ctr">
            <a:normAutofit/>
          </a:bodyPr>
          <a:lstStyle/>
          <a:p>
            <a:r>
              <a:rPr lang="en-GB" sz="1800" dirty="0">
                <a:solidFill>
                  <a:schemeClr val="tx2"/>
                </a:solidFill>
                <a:latin typeface="Arial" panose="020B0604020202020204" pitchFamily="34" charset="0"/>
                <a:cs typeface="Arial" panose="020B0604020202020204" pitchFamily="34" charset="0"/>
              </a:rPr>
              <a:t>Ensuring one or more portions of vegetables or salad as an accompaniment to all main meal options every day including grab and go. </a:t>
            </a:r>
          </a:p>
          <a:p>
            <a:r>
              <a:rPr lang="en-GB" sz="1800" dirty="0">
                <a:solidFill>
                  <a:schemeClr val="tx2"/>
                </a:solidFill>
                <a:latin typeface="Arial" panose="020B0604020202020204" pitchFamily="34" charset="0"/>
                <a:cs typeface="Arial" panose="020B0604020202020204" pitchFamily="34" charset="0"/>
              </a:rPr>
              <a:t> Ensuring all desserts are accompanied by or contain a portion of fruit.</a:t>
            </a:r>
          </a:p>
          <a:p>
            <a:r>
              <a:rPr lang="en-GB" sz="1800" dirty="0">
                <a:solidFill>
                  <a:schemeClr val="tx2"/>
                </a:solidFill>
                <a:latin typeface="Arial" panose="020B0604020202020204" pitchFamily="34" charset="0"/>
                <a:cs typeface="Arial" panose="020B0604020202020204" pitchFamily="34" charset="0"/>
              </a:rPr>
              <a:t> Including a fruit-only day for dessert at least once per week in primary schools.</a:t>
            </a:r>
          </a:p>
          <a:p>
            <a:r>
              <a:rPr lang="en-GB" sz="1800" dirty="0">
                <a:solidFill>
                  <a:schemeClr val="tx2"/>
                </a:solidFill>
                <a:latin typeface="Arial" panose="020B0604020202020204" pitchFamily="34" charset="0"/>
                <a:cs typeface="Arial" panose="020B0604020202020204" pitchFamily="34" charset="0"/>
              </a:rPr>
              <a:t> Increasing the fibre content of starchy foods by moving to higher fibre breads and at least 50% wholewheat / brown versions of rice and pasta. </a:t>
            </a:r>
          </a:p>
          <a:p>
            <a:r>
              <a:rPr lang="en-GB" sz="1800" dirty="0">
                <a:solidFill>
                  <a:schemeClr val="tx2"/>
                </a:solidFill>
                <a:latin typeface="Arial" panose="020B0604020202020204" pitchFamily="34" charset="0"/>
                <a:cs typeface="Arial" panose="020B0604020202020204" pitchFamily="34" charset="0"/>
              </a:rPr>
              <a:t>Requiring at least one portion of pulses (not including baked beans) within or alongside all menu options on one day a week.</a:t>
            </a:r>
          </a:p>
          <a:p>
            <a:endParaRPr lang="en-GB" sz="1800" dirty="0">
              <a:solidFill>
                <a:schemeClr val="tx2"/>
              </a:solidFill>
            </a:endParaRPr>
          </a:p>
        </p:txBody>
      </p:sp>
    </p:spTree>
    <p:extLst>
      <p:ext uri="{BB962C8B-B14F-4D97-AF65-F5344CB8AC3E}">
        <p14:creationId xmlns:p14="http://schemas.microsoft.com/office/powerpoint/2010/main" val="321654689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1" name="Group 30">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2" name="Freeform: Shape 31">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51389906-122F-901F-8A36-A84D5B01F88C}"/>
              </a:ext>
            </a:extLst>
          </p:cNvPr>
          <p:cNvSpPr>
            <a:spLocks noGrp="1"/>
          </p:cNvSpPr>
          <p:nvPr>
            <p:ph type="title"/>
          </p:nvPr>
        </p:nvSpPr>
        <p:spPr>
          <a:xfrm>
            <a:off x="804672" y="2053641"/>
            <a:ext cx="3669161" cy="2760098"/>
          </a:xfrm>
        </p:spPr>
        <p:txBody>
          <a:bodyPr>
            <a:normAutofit/>
          </a:bodyPr>
          <a:lstStyle/>
          <a:p>
            <a:r>
              <a:rPr lang="en-GB" sz="4000" b="1">
                <a:solidFill>
                  <a:schemeClr val="tx2"/>
                </a:solidFill>
              </a:rPr>
              <a:t>Reducing sugar</a:t>
            </a:r>
            <a:br>
              <a:rPr lang="en-GB" sz="4000">
                <a:solidFill>
                  <a:schemeClr val="tx2"/>
                </a:solidFill>
              </a:rPr>
            </a:br>
            <a:endParaRPr lang="en-GB" sz="4000">
              <a:solidFill>
                <a:schemeClr val="tx2"/>
              </a:solidFill>
            </a:endParaRPr>
          </a:p>
        </p:txBody>
      </p:sp>
      <p:sp>
        <p:nvSpPr>
          <p:cNvPr id="3" name="Content Placeholder 2">
            <a:extLst>
              <a:ext uri="{FF2B5EF4-FFF2-40B4-BE49-F238E27FC236}">
                <a16:creationId xmlns:a16="http://schemas.microsoft.com/office/drawing/2014/main" id="{87671513-58D2-D2F7-5E4B-7738A81BC340}"/>
              </a:ext>
            </a:extLst>
          </p:cNvPr>
          <p:cNvSpPr>
            <a:spLocks noGrp="1"/>
          </p:cNvSpPr>
          <p:nvPr>
            <p:ph idx="1"/>
          </p:nvPr>
        </p:nvSpPr>
        <p:spPr>
          <a:xfrm>
            <a:off x="6090574" y="801866"/>
            <a:ext cx="5306084" cy="5230634"/>
          </a:xfrm>
          <a:noFill/>
          <a:ln>
            <a:noFill/>
          </a:ln>
        </p:spPr>
        <p:txBody>
          <a:bodyPr anchor="ctr">
            <a:normAutofit/>
          </a:bodyPr>
          <a:lstStyle/>
          <a:p>
            <a:pPr>
              <a:spcAft>
                <a:spcPts val="800"/>
              </a:spcAft>
            </a:pPr>
            <a:r>
              <a:rPr lang="en-GB" sz="18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 Restricting the frequency of sweetened baked products and desserts (changing in stages for secondary schools). </a:t>
            </a:r>
          </a:p>
          <a:p>
            <a:pPr>
              <a:spcAft>
                <a:spcPts val="800"/>
              </a:spcAft>
              <a:buNone/>
            </a:pPr>
            <a:r>
              <a:rPr lang="en-GB" sz="18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 Removing fruit juice and combination drinks from school meals services. </a:t>
            </a:r>
          </a:p>
          <a:p>
            <a:pPr>
              <a:spcAft>
                <a:spcPts val="800"/>
              </a:spcAft>
              <a:buNone/>
            </a:pPr>
            <a:r>
              <a:rPr lang="en-GB" sz="18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 Allowing only plain water, semi-skimmed or skimmed milk, lactose-free milk and some plant-based drinks in primary and secondary schools (changing in stages for secondary schools). Plus, sugar-free flavoured still water, fruit-flavoured no added sugar still drinks, tea and coffee with no syrups or extras allowed in secondary schools. </a:t>
            </a:r>
          </a:p>
          <a:p>
            <a:pPr>
              <a:spcAft>
                <a:spcPts val="800"/>
              </a:spcAft>
              <a:buNone/>
            </a:pPr>
            <a:r>
              <a:rPr lang="en-GB" sz="18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 Restricting sugar, honey and syrups from being added to food or drinks during or after preparation.</a:t>
            </a:r>
          </a:p>
          <a:p>
            <a:endParaRPr lang="en-GB" sz="1800" dirty="0">
              <a:solidFill>
                <a:schemeClr val="tx2"/>
              </a:solidFill>
            </a:endParaRPr>
          </a:p>
        </p:txBody>
      </p:sp>
    </p:spTree>
    <p:extLst>
      <p:ext uri="{BB962C8B-B14F-4D97-AF65-F5344CB8AC3E}">
        <p14:creationId xmlns:p14="http://schemas.microsoft.com/office/powerpoint/2010/main" val="40026680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1" name="Group 30">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2" name="Freeform: Shape 31">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B6EED116-FE25-72BC-F05A-27BBD48A978E}"/>
              </a:ext>
            </a:extLst>
          </p:cNvPr>
          <p:cNvSpPr>
            <a:spLocks noGrp="1"/>
          </p:cNvSpPr>
          <p:nvPr>
            <p:ph type="title"/>
          </p:nvPr>
        </p:nvSpPr>
        <p:spPr>
          <a:xfrm>
            <a:off x="804672" y="2053641"/>
            <a:ext cx="3669161" cy="2760098"/>
          </a:xfrm>
        </p:spPr>
        <p:txBody>
          <a:bodyPr>
            <a:normAutofit/>
          </a:bodyPr>
          <a:lstStyle/>
          <a:p>
            <a:pPr>
              <a:spcAft>
                <a:spcPts val="800"/>
              </a:spcAft>
            </a:pPr>
            <a:r>
              <a:rPr lang="en-GB" sz="3700" b="1" kern="100">
                <a:solidFill>
                  <a:schemeClr val="tx2"/>
                </a:solidFill>
                <a:effectLst/>
                <a:latin typeface="Arial" panose="020B0604020202020204" pitchFamily="34" charset="0"/>
                <a:ea typeface="Aptos" panose="020B0004020202020204" pitchFamily="34" charset="0"/>
                <a:cs typeface="Arial" panose="020B0604020202020204" pitchFamily="34" charset="0"/>
              </a:rPr>
              <a:t>Restricting foods higher in fat, sugar and salt</a:t>
            </a:r>
            <a:br>
              <a:rPr lang="en-GB" sz="3700" kern="100">
                <a:solidFill>
                  <a:schemeClr val="tx2"/>
                </a:solidFill>
                <a:effectLst/>
                <a:latin typeface="Aptos" panose="020B0004020202020204" pitchFamily="34" charset="0"/>
                <a:ea typeface="Aptos" panose="020B0004020202020204" pitchFamily="34" charset="0"/>
                <a:cs typeface="Times New Roman" panose="02020603050405020304" pitchFamily="18" charset="0"/>
              </a:rPr>
            </a:br>
            <a:endParaRPr lang="en-GB" sz="3700">
              <a:solidFill>
                <a:schemeClr val="tx2"/>
              </a:solidFill>
            </a:endParaRPr>
          </a:p>
        </p:txBody>
      </p:sp>
      <p:sp>
        <p:nvSpPr>
          <p:cNvPr id="3" name="Content Placeholder 2">
            <a:extLst>
              <a:ext uri="{FF2B5EF4-FFF2-40B4-BE49-F238E27FC236}">
                <a16:creationId xmlns:a16="http://schemas.microsoft.com/office/drawing/2014/main" id="{0DE68CC0-9156-7104-7415-031FB841E8CB}"/>
              </a:ext>
            </a:extLst>
          </p:cNvPr>
          <p:cNvSpPr>
            <a:spLocks noGrp="1"/>
          </p:cNvSpPr>
          <p:nvPr>
            <p:ph idx="1"/>
          </p:nvPr>
        </p:nvSpPr>
        <p:spPr>
          <a:xfrm>
            <a:off x="6090574" y="801866"/>
            <a:ext cx="5306084" cy="5230634"/>
          </a:xfrm>
          <a:noFill/>
          <a:ln>
            <a:noFill/>
          </a:ln>
        </p:spPr>
        <p:txBody>
          <a:bodyPr anchor="ctr">
            <a:normAutofit/>
          </a:bodyPr>
          <a:lstStyle/>
          <a:p>
            <a:pPr>
              <a:spcAft>
                <a:spcPts val="800"/>
              </a:spcAft>
            </a:pPr>
            <a:r>
              <a:rPr lang="en-GB" sz="17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No longer permitting deep fried foods. </a:t>
            </a:r>
          </a:p>
          <a:p>
            <a:pPr>
              <a:spcAft>
                <a:spcPts val="800"/>
              </a:spcAft>
              <a:buNone/>
            </a:pPr>
            <a:r>
              <a:rPr lang="en-GB" sz="17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 Setting limits to how often certain foods can be served, such as processed meat and batter-coated items and restricting the levels of sugar and salt in condiments and spreads to further restrict options higher in fat, sugar and salt.</a:t>
            </a:r>
          </a:p>
          <a:p>
            <a:pPr>
              <a:spcAft>
                <a:spcPts val="800"/>
              </a:spcAft>
              <a:buNone/>
            </a:pPr>
            <a:r>
              <a:rPr lang="en-GB" sz="17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 Restricting the use of cheese as a main ingredient every day (changing in stages for secondary schools). </a:t>
            </a:r>
          </a:p>
          <a:p>
            <a:pPr>
              <a:spcAft>
                <a:spcPts val="800"/>
              </a:spcAft>
              <a:buNone/>
            </a:pPr>
            <a:r>
              <a:rPr lang="en-GB" sz="17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 Setting sugar limits for yoghurts and plant-based yoghurts. </a:t>
            </a:r>
          </a:p>
          <a:p>
            <a:pPr>
              <a:spcAft>
                <a:spcPts val="800"/>
              </a:spcAft>
              <a:buNone/>
            </a:pPr>
            <a:r>
              <a:rPr lang="en-GB" sz="17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 Restricting snacks to fruit, vegetables, savoury crackers and breadsticks only.</a:t>
            </a:r>
          </a:p>
          <a:p>
            <a:endParaRPr lang="en-GB" sz="1700" dirty="0">
              <a:solidFill>
                <a:schemeClr val="tx2"/>
              </a:solidFill>
            </a:endParaRPr>
          </a:p>
        </p:txBody>
      </p:sp>
    </p:spTree>
    <p:extLst>
      <p:ext uri="{BB962C8B-B14F-4D97-AF65-F5344CB8AC3E}">
        <p14:creationId xmlns:p14="http://schemas.microsoft.com/office/powerpoint/2010/main" val="13163728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30" name="Rectangle 29">
            <a:extLst>
              <a:ext uri="{FF2B5EF4-FFF2-40B4-BE49-F238E27FC236}">
                <a16:creationId xmlns:a16="http://schemas.microsoft.com/office/drawing/2014/main" id="{BEBFA723-5A7B-472D-ABD7-1526B8D3A38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8"/>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2" name="Rectangle 31">
            <a:extLst>
              <a:ext uri="{FF2B5EF4-FFF2-40B4-BE49-F238E27FC236}">
                <a16:creationId xmlns:a16="http://schemas.microsoft.com/office/drawing/2014/main" id="{A6B27065-399A-4CF7-BF70-CF79B9848FC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88952" cy="68533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grpSp>
        <p:nvGrpSpPr>
          <p:cNvPr id="34" name="Group 33">
            <a:extLst>
              <a:ext uri="{FF2B5EF4-FFF2-40B4-BE49-F238E27FC236}">
                <a16:creationId xmlns:a16="http://schemas.microsoft.com/office/drawing/2014/main" id="{CF22986C-DDF7-4109-9D6A-006800D6B041}"/>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flipH="1">
            <a:off x="2636" y="52996"/>
            <a:ext cx="6093363" cy="6805005"/>
            <a:chOff x="6095999" y="52996"/>
            <a:chExt cx="6093363" cy="6805005"/>
          </a:xfrm>
          <a:solidFill>
            <a:schemeClr val="accent5">
              <a:alpha val="10000"/>
            </a:schemeClr>
          </a:solidFill>
        </p:grpSpPr>
        <p:sp>
          <p:nvSpPr>
            <p:cNvPr id="35" name="Freeform: Shape 34">
              <a:extLst>
                <a:ext uri="{FF2B5EF4-FFF2-40B4-BE49-F238E27FC236}">
                  <a16:creationId xmlns:a16="http://schemas.microsoft.com/office/drawing/2014/main" id="{4C025298-F835-4B83-A3A3-6555157E010B}"/>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1" y="52996"/>
              <a:ext cx="6093361" cy="6805003"/>
            </a:xfrm>
            <a:custGeom>
              <a:avLst/>
              <a:gdLst>
                <a:gd name="connsiteX0" fmla="*/ 3391253 w 5890489"/>
                <a:gd name="connsiteY0" fmla="*/ 0 h 6578438"/>
                <a:gd name="connsiteX1" fmla="*/ 3434974 w 5890489"/>
                <a:gd name="connsiteY1" fmla="*/ 646 h 6578438"/>
                <a:gd name="connsiteX2" fmla="*/ 3522419 w 5890489"/>
                <a:gd name="connsiteY2" fmla="*/ 2712 h 6578438"/>
                <a:gd name="connsiteX3" fmla="*/ 3610261 w 5890489"/>
                <a:gd name="connsiteY3" fmla="*/ 6458 h 6578438"/>
                <a:gd name="connsiteX4" fmla="*/ 3786872 w 5890489"/>
                <a:gd name="connsiteY4" fmla="*/ 20667 h 6578438"/>
                <a:gd name="connsiteX5" fmla="*/ 3962291 w 5890489"/>
                <a:gd name="connsiteY5" fmla="*/ 43530 h 6578438"/>
                <a:gd name="connsiteX6" fmla="*/ 4135855 w 5890489"/>
                <a:gd name="connsiteY6" fmla="*/ 75176 h 6578438"/>
                <a:gd name="connsiteX7" fmla="*/ 4307299 w 5890489"/>
                <a:gd name="connsiteY7" fmla="*/ 114315 h 6578438"/>
                <a:gd name="connsiteX8" fmla="*/ 4476358 w 5890489"/>
                <a:gd name="connsiteY8" fmla="*/ 160816 h 6578438"/>
                <a:gd name="connsiteX9" fmla="*/ 4559829 w 5890489"/>
                <a:gd name="connsiteY9" fmla="*/ 186779 h 6578438"/>
                <a:gd name="connsiteX10" fmla="*/ 4642901 w 5890489"/>
                <a:gd name="connsiteY10" fmla="*/ 213648 h 6578438"/>
                <a:gd name="connsiteX11" fmla="*/ 5280847 w 5890489"/>
                <a:gd name="connsiteY11" fmla="*/ 485936 h 6578438"/>
                <a:gd name="connsiteX12" fmla="*/ 5865400 w 5890489"/>
                <a:gd name="connsiteY12" fmla="*/ 851099 h 6578438"/>
                <a:gd name="connsiteX13" fmla="*/ 5890489 w 5890489"/>
                <a:gd name="connsiteY13" fmla="*/ 870950 h 6578438"/>
                <a:gd name="connsiteX14" fmla="*/ 5890489 w 5890489"/>
                <a:gd name="connsiteY14" fmla="*/ 1321814 h 6578438"/>
                <a:gd name="connsiteX15" fmla="*/ 5887395 w 5890489"/>
                <a:gd name="connsiteY15" fmla="*/ 1318952 h 6578438"/>
                <a:gd name="connsiteX16" fmla="*/ 5830291 w 5890489"/>
                <a:gd name="connsiteY16" fmla="*/ 1265992 h 6578438"/>
                <a:gd name="connsiteX17" fmla="*/ 5815981 w 5890489"/>
                <a:gd name="connsiteY17" fmla="*/ 1252687 h 6578438"/>
                <a:gd name="connsiteX18" fmla="*/ 5801142 w 5890489"/>
                <a:gd name="connsiteY18" fmla="*/ 1240158 h 6578438"/>
                <a:gd name="connsiteX19" fmla="*/ 5771464 w 5890489"/>
                <a:gd name="connsiteY19" fmla="*/ 1214969 h 6578438"/>
                <a:gd name="connsiteX20" fmla="*/ 5651030 w 5890489"/>
                <a:gd name="connsiteY20" fmla="*/ 1115767 h 6578438"/>
                <a:gd name="connsiteX21" fmla="*/ 5123183 w 5890489"/>
                <a:gd name="connsiteY21" fmla="*/ 780443 h 6578438"/>
                <a:gd name="connsiteX22" fmla="*/ 4533860 w 5890489"/>
                <a:gd name="connsiteY22" fmla="*/ 567701 h 6578438"/>
                <a:gd name="connsiteX23" fmla="*/ 4457281 w 5890489"/>
                <a:gd name="connsiteY23" fmla="*/ 550780 h 6578438"/>
                <a:gd name="connsiteX24" fmla="*/ 4380568 w 5890489"/>
                <a:gd name="connsiteY24" fmla="*/ 535279 h 6578438"/>
                <a:gd name="connsiteX25" fmla="*/ 4303325 w 5890489"/>
                <a:gd name="connsiteY25" fmla="*/ 522879 h 6578438"/>
                <a:gd name="connsiteX26" fmla="*/ 4264769 w 5890489"/>
                <a:gd name="connsiteY26" fmla="*/ 516679 h 6578438"/>
                <a:gd name="connsiteX27" fmla="*/ 4226082 w 5890489"/>
                <a:gd name="connsiteY27" fmla="*/ 511253 h 6578438"/>
                <a:gd name="connsiteX28" fmla="*/ 4070934 w 5890489"/>
                <a:gd name="connsiteY28" fmla="*/ 494848 h 6578438"/>
                <a:gd name="connsiteX29" fmla="*/ 3915521 w 5890489"/>
                <a:gd name="connsiteY29" fmla="*/ 486065 h 6578438"/>
                <a:gd name="connsiteX30" fmla="*/ 3760241 w 5890489"/>
                <a:gd name="connsiteY30" fmla="*/ 484257 h 6578438"/>
                <a:gd name="connsiteX31" fmla="*/ 3682734 w 5890489"/>
                <a:gd name="connsiteY31" fmla="*/ 486581 h 6578438"/>
                <a:gd name="connsiteX32" fmla="*/ 3605491 w 5890489"/>
                <a:gd name="connsiteY32" fmla="*/ 488907 h 6578438"/>
                <a:gd name="connsiteX33" fmla="*/ 3527454 w 5890489"/>
                <a:gd name="connsiteY33" fmla="*/ 493169 h 6578438"/>
                <a:gd name="connsiteX34" fmla="*/ 3449151 w 5890489"/>
                <a:gd name="connsiteY34" fmla="*/ 498336 h 6578438"/>
                <a:gd name="connsiteX35" fmla="*/ 3410067 w 5890489"/>
                <a:gd name="connsiteY35" fmla="*/ 500532 h 6578438"/>
                <a:gd name="connsiteX36" fmla="*/ 3371246 w 5890489"/>
                <a:gd name="connsiteY36" fmla="*/ 504279 h 6578438"/>
                <a:gd name="connsiteX37" fmla="*/ 3293739 w 5890489"/>
                <a:gd name="connsiteY37" fmla="*/ 511512 h 6578438"/>
                <a:gd name="connsiteX38" fmla="*/ 2689445 w 5890489"/>
                <a:gd name="connsiteY38" fmla="*/ 610198 h 6578438"/>
                <a:gd name="connsiteX39" fmla="*/ 2117875 w 5890489"/>
                <a:gd name="connsiteY39" fmla="*/ 800335 h 6578438"/>
                <a:gd name="connsiteX40" fmla="*/ 1981276 w 5890489"/>
                <a:gd name="connsiteY40" fmla="*/ 865566 h 6578438"/>
                <a:gd name="connsiteX41" fmla="*/ 1847991 w 5890489"/>
                <a:gd name="connsiteY41" fmla="*/ 938676 h 6578438"/>
                <a:gd name="connsiteX42" fmla="*/ 1783069 w 5890489"/>
                <a:gd name="connsiteY42" fmla="*/ 978718 h 6578438"/>
                <a:gd name="connsiteX43" fmla="*/ 1750609 w 5890489"/>
                <a:gd name="connsiteY43" fmla="*/ 998869 h 6578438"/>
                <a:gd name="connsiteX44" fmla="*/ 1734312 w 5890489"/>
                <a:gd name="connsiteY44" fmla="*/ 1008945 h 6578438"/>
                <a:gd name="connsiteX45" fmla="*/ 1718547 w 5890489"/>
                <a:gd name="connsiteY45" fmla="*/ 1019924 h 6578438"/>
                <a:gd name="connsiteX46" fmla="*/ 1655481 w 5890489"/>
                <a:gd name="connsiteY46" fmla="*/ 1063582 h 6578438"/>
                <a:gd name="connsiteX47" fmla="*/ 1593077 w 5890489"/>
                <a:gd name="connsiteY47" fmla="*/ 1108664 h 6578438"/>
                <a:gd name="connsiteX48" fmla="*/ 1532263 w 5890489"/>
                <a:gd name="connsiteY48" fmla="*/ 1156197 h 6578438"/>
                <a:gd name="connsiteX49" fmla="*/ 1472509 w 5890489"/>
                <a:gd name="connsiteY49" fmla="*/ 1205152 h 6578438"/>
                <a:gd name="connsiteX50" fmla="*/ 1414212 w 5890489"/>
                <a:gd name="connsiteY50" fmla="*/ 1256175 h 6578438"/>
                <a:gd name="connsiteX51" fmla="*/ 1357242 w 5890489"/>
                <a:gd name="connsiteY51" fmla="*/ 1308359 h 6578438"/>
                <a:gd name="connsiteX52" fmla="*/ 1153072 w 5890489"/>
                <a:gd name="connsiteY52" fmla="*/ 1529498 h 6578438"/>
                <a:gd name="connsiteX53" fmla="*/ 1002694 w 5890489"/>
                <a:gd name="connsiteY53" fmla="*/ 1770658 h 6578438"/>
                <a:gd name="connsiteX54" fmla="*/ 974076 w 5890489"/>
                <a:gd name="connsiteY54" fmla="*/ 1835371 h 6578438"/>
                <a:gd name="connsiteX55" fmla="*/ 949564 w 5890489"/>
                <a:gd name="connsiteY55" fmla="*/ 1903573 h 6578438"/>
                <a:gd name="connsiteX56" fmla="*/ 927173 w 5890489"/>
                <a:gd name="connsiteY56" fmla="*/ 1974229 h 6578438"/>
                <a:gd name="connsiteX57" fmla="*/ 906107 w 5890489"/>
                <a:gd name="connsiteY57" fmla="*/ 2046952 h 6578438"/>
                <a:gd name="connsiteX58" fmla="*/ 751092 w 5890489"/>
                <a:gd name="connsiteY58" fmla="*/ 2676266 h 6578438"/>
                <a:gd name="connsiteX59" fmla="*/ 547189 w 5890489"/>
                <a:gd name="connsiteY59" fmla="*/ 3308422 h 6578438"/>
                <a:gd name="connsiteX60" fmla="*/ 441195 w 5890489"/>
                <a:gd name="connsiteY60" fmla="*/ 3866306 h 6578438"/>
                <a:gd name="connsiteX61" fmla="*/ 527182 w 5890489"/>
                <a:gd name="connsiteY61" fmla="*/ 4439174 h 6578438"/>
                <a:gd name="connsiteX62" fmla="*/ 775073 w 5890489"/>
                <a:gd name="connsiteY62" fmla="*/ 4987240 h 6578438"/>
                <a:gd name="connsiteX63" fmla="*/ 943206 w 5890489"/>
                <a:gd name="connsiteY63" fmla="*/ 5244933 h 6578438"/>
                <a:gd name="connsiteX64" fmla="*/ 1133728 w 5890489"/>
                <a:gd name="connsiteY64" fmla="*/ 5490356 h 6578438"/>
                <a:gd name="connsiteX65" fmla="*/ 1359626 w 5890489"/>
                <a:gd name="connsiteY65" fmla="*/ 5709815 h 6578438"/>
                <a:gd name="connsiteX66" fmla="*/ 1481254 w 5890489"/>
                <a:gd name="connsiteY66" fmla="*/ 5809146 h 6578438"/>
                <a:gd name="connsiteX67" fmla="*/ 1543260 w 5890489"/>
                <a:gd name="connsiteY67" fmla="*/ 5856940 h 6578438"/>
                <a:gd name="connsiteX68" fmla="*/ 1607518 w 5890489"/>
                <a:gd name="connsiteY68" fmla="*/ 5901374 h 6578438"/>
                <a:gd name="connsiteX69" fmla="*/ 2145566 w 5890489"/>
                <a:gd name="connsiteY69" fmla="*/ 6193814 h 6578438"/>
                <a:gd name="connsiteX70" fmla="*/ 2214991 w 5890489"/>
                <a:gd name="connsiteY70" fmla="*/ 6221844 h 6578438"/>
                <a:gd name="connsiteX71" fmla="*/ 2249307 w 5890489"/>
                <a:gd name="connsiteY71" fmla="*/ 6236182 h 6578438"/>
                <a:gd name="connsiteX72" fmla="*/ 2284285 w 5890489"/>
                <a:gd name="connsiteY72" fmla="*/ 6248711 h 6578438"/>
                <a:gd name="connsiteX73" fmla="*/ 2354241 w 5890489"/>
                <a:gd name="connsiteY73" fmla="*/ 6273124 h 6578438"/>
                <a:gd name="connsiteX74" fmla="*/ 2371597 w 5890489"/>
                <a:gd name="connsiteY74" fmla="*/ 6279324 h 6578438"/>
                <a:gd name="connsiteX75" fmla="*/ 2387894 w 5890489"/>
                <a:gd name="connsiteY75" fmla="*/ 6287719 h 6578438"/>
                <a:gd name="connsiteX76" fmla="*/ 2421414 w 5890489"/>
                <a:gd name="connsiteY76" fmla="*/ 6302186 h 6578438"/>
                <a:gd name="connsiteX77" fmla="*/ 2489117 w 5890489"/>
                <a:gd name="connsiteY77" fmla="*/ 6329441 h 6578438"/>
                <a:gd name="connsiteX78" fmla="*/ 2522902 w 5890489"/>
                <a:gd name="connsiteY78" fmla="*/ 6343134 h 6578438"/>
                <a:gd name="connsiteX79" fmla="*/ 2556953 w 5890489"/>
                <a:gd name="connsiteY79" fmla="*/ 6356051 h 6578438"/>
                <a:gd name="connsiteX80" fmla="*/ 2695009 w 5890489"/>
                <a:gd name="connsiteY80" fmla="*/ 6401905 h 6578438"/>
                <a:gd name="connsiteX81" fmla="*/ 3268035 w 5890489"/>
                <a:gd name="connsiteY81" fmla="*/ 6501238 h 6578438"/>
                <a:gd name="connsiteX82" fmla="*/ 3341038 w 5890489"/>
                <a:gd name="connsiteY82" fmla="*/ 6506145 h 6578438"/>
                <a:gd name="connsiteX83" fmla="*/ 3414703 w 5890489"/>
                <a:gd name="connsiteY83" fmla="*/ 6507050 h 6578438"/>
                <a:gd name="connsiteX84" fmla="*/ 3488237 w 5890489"/>
                <a:gd name="connsiteY84" fmla="*/ 6508212 h 6578438"/>
                <a:gd name="connsiteX85" fmla="*/ 3524142 w 5890489"/>
                <a:gd name="connsiteY85" fmla="*/ 6507955 h 6578438"/>
                <a:gd name="connsiteX86" fmla="*/ 3559252 w 5890489"/>
                <a:gd name="connsiteY86" fmla="*/ 6506921 h 6578438"/>
                <a:gd name="connsiteX87" fmla="*/ 3629207 w 5890489"/>
                <a:gd name="connsiteY87" fmla="*/ 6503045 h 6578438"/>
                <a:gd name="connsiteX88" fmla="*/ 3698633 w 5890489"/>
                <a:gd name="connsiteY88" fmla="*/ 6496845 h 6578438"/>
                <a:gd name="connsiteX89" fmla="*/ 3733213 w 5890489"/>
                <a:gd name="connsiteY89" fmla="*/ 6493357 h 6578438"/>
                <a:gd name="connsiteX90" fmla="*/ 3767529 w 5890489"/>
                <a:gd name="connsiteY90" fmla="*/ 6488707 h 6578438"/>
                <a:gd name="connsiteX91" fmla="*/ 3801845 w 5890489"/>
                <a:gd name="connsiteY91" fmla="*/ 6484057 h 6578438"/>
                <a:gd name="connsiteX92" fmla="*/ 3835895 w 5890489"/>
                <a:gd name="connsiteY92" fmla="*/ 6478116 h 6578438"/>
                <a:gd name="connsiteX93" fmla="*/ 4364801 w 5890489"/>
                <a:gd name="connsiteY93" fmla="*/ 6308517 h 6578438"/>
                <a:gd name="connsiteX94" fmla="*/ 4861379 w 5890489"/>
                <a:gd name="connsiteY94" fmla="*/ 6000576 h 6578438"/>
                <a:gd name="connsiteX95" fmla="*/ 5341263 w 5890489"/>
                <a:gd name="connsiteY95" fmla="*/ 5605834 h 6578438"/>
                <a:gd name="connsiteX96" fmla="*/ 5587301 w 5890489"/>
                <a:gd name="connsiteY96" fmla="*/ 5390379 h 6578438"/>
                <a:gd name="connsiteX97" fmla="*/ 5849105 w 5890489"/>
                <a:gd name="connsiteY97" fmla="*/ 5176344 h 6578438"/>
                <a:gd name="connsiteX98" fmla="*/ 5890489 w 5890489"/>
                <a:gd name="connsiteY98" fmla="*/ 5145260 h 6578438"/>
                <a:gd name="connsiteX99" fmla="*/ 5890489 w 5890489"/>
                <a:gd name="connsiteY99" fmla="*/ 5995323 h 6578438"/>
                <a:gd name="connsiteX100" fmla="*/ 5811477 w 5890489"/>
                <a:gd name="connsiteY100" fmla="*/ 6077819 h 6578438"/>
                <a:gd name="connsiteX101" fmla="*/ 5301384 w 5890489"/>
                <a:gd name="connsiteY101" fmla="*/ 6542958 h 6578438"/>
                <a:gd name="connsiteX102" fmla="*/ 5252008 w 5890489"/>
                <a:gd name="connsiteY102" fmla="*/ 6578438 h 6578438"/>
                <a:gd name="connsiteX103" fmla="*/ 1653730 w 5890489"/>
                <a:gd name="connsiteY103" fmla="*/ 6578438 h 6578438"/>
                <a:gd name="connsiteX104" fmla="*/ 1549768 w 5890489"/>
                <a:gd name="connsiteY104" fmla="*/ 6488821 h 6578438"/>
                <a:gd name="connsiteX105" fmla="*/ 1298282 w 5890489"/>
                <a:gd name="connsiteY105" fmla="*/ 6243932 h 6578438"/>
                <a:gd name="connsiteX106" fmla="*/ 1237999 w 5890489"/>
                <a:gd name="connsiteY106" fmla="*/ 6181671 h 6578438"/>
                <a:gd name="connsiteX107" fmla="*/ 1179967 w 5890489"/>
                <a:gd name="connsiteY107" fmla="*/ 6117862 h 6578438"/>
                <a:gd name="connsiteX108" fmla="*/ 1121936 w 5890489"/>
                <a:gd name="connsiteY108" fmla="*/ 6054569 h 6578438"/>
                <a:gd name="connsiteX109" fmla="*/ 1065628 w 5890489"/>
                <a:gd name="connsiteY109" fmla="*/ 5990243 h 6578438"/>
                <a:gd name="connsiteX110" fmla="*/ 954335 w 5890489"/>
                <a:gd name="connsiteY110" fmla="*/ 5861460 h 6578438"/>
                <a:gd name="connsiteX111" fmla="*/ 898953 w 5890489"/>
                <a:gd name="connsiteY111" fmla="*/ 5797393 h 6578438"/>
                <a:gd name="connsiteX112" fmla="*/ 842908 w 5890489"/>
                <a:gd name="connsiteY112" fmla="*/ 5733582 h 6578438"/>
                <a:gd name="connsiteX113" fmla="*/ 622442 w 5890489"/>
                <a:gd name="connsiteY113" fmla="*/ 5471884 h 6578438"/>
                <a:gd name="connsiteX114" fmla="*/ 425559 w 5890489"/>
                <a:gd name="connsiteY114" fmla="*/ 5190036 h 6578438"/>
                <a:gd name="connsiteX115" fmla="*/ 123877 w 5890489"/>
                <a:gd name="connsiteY115" fmla="*/ 4564210 h 6578438"/>
                <a:gd name="connsiteX116" fmla="*/ 130 w 5890489"/>
                <a:gd name="connsiteY116" fmla="*/ 3865530 h 6578438"/>
                <a:gd name="connsiteX117" fmla="*/ 30602 w 5890489"/>
                <a:gd name="connsiteY117" fmla="*/ 3505793 h 6578438"/>
                <a:gd name="connsiteX118" fmla="*/ 126924 w 5890489"/>
                <a:gd name="connsiteY118" fmla="*/ 3157164 h 6578438"/>
                <a:gd name="connsiteX119" fmla="*/ 334803 w 5890489"/>
                <a:gd name="connsiteY119" fmla="*/ 2560530 h 6578438"/>
                <a:gd name="connsiteX120" fmla="*/ 381176 w 5890489"/>
                <a:gd name="connsiteY120" fmla="*/ 2409144 h 6578438"/>
                <a:gd name="connsiteX121" fmla="*/ 425825 w 5890489"/>
                <a:gd name="connsiteY121" fmla="*/ 2255819 h 6578438"/>
                <a:gd name="connsiteX122" fmla="*/ 470210 w 5890489"/>
                <a:gd name="connsiteY122" fmla="*/ 2099523 h 6578438"/>
                <a:gd name="connsiteX123" fmla="*/ 492998 w 5890489"/>
                <a:gd name="connsiteY123" fmla="*/ 2020213 h 6578438"/>
                <a:gd name="connsiteX124" fmla="*/ 517509 w 5890489"/>
                <a:gd name="connsiteY124" fmla="*/ 1939224 h 6578438"/>
                <a:gd name="connsiteX125" fmla="*/ 544007 w 5890489"/>
                <a:gd name="connsiteY125" fmla="*/ 1857201 h 6578438"/>
                <a:gd name="connsiteX126" fmla="*/ 573288 w 5890489"/>
                <a:gd name="connsiteY126" fmla="*/ 1774274 h 6578438"/>
                <a:gd name="connsiteX127" fmla="*/ 606146 w 5890489"/>
                <a:gd name="connsiteY127" fmla="*/ 1690832 h 6578438"/>
                <a:gd name="connsiteX128" fmla="*/ 644569 w 5890489"/>
                <a:gd name="connsiteY128" fmla="*/ 1607775 h 6578438"/>
                <a:gd name="connsiteX129" fmla="*/ 837874 w 5890489"/>
                <a:gd name="connsiteY129" fmla="*/ 1297638 h 6578438"/>
                <a:gd name="connsiteX130" fmla="*/ 1069602 w 5890489"/>
                <a:gd name="connsiteY130" fmla="*/ 1032194 h 6578438"/>
                <a:gd name="connsiteX131" fmla="*/ 1130548 w 5890489"/>
                <a:gd name="connsiteY131" fmla="*/ 970839 h 6578438"/>
                <a:gd name="connsiteX132" fmla="*/ 1192024 w 5890489"/>
                <a:gd name="connsiteY132" fmla="*/ 910129 h 6578438"/>
                <a:gd name="connsiteX133" fmla="*/ 1255356 w 5890489"/>
                <a:gd name="connsiteY133" fmla="*/ 850841 h 6578438"/>
                <a:gd name="connsiteX134" fmla="*/ 1319614 w 5890489"/>
                <a:gd name="connsiteY134" fmla="*/ 792068 h 6578438"/>
                <a:gd name="connsiteX135" fmla="*/ 1385728 w 5890489"/>
                <a:gd name="connsiteY135" fmla="*/ 734975 h 6578438"/>
                <a:gd name="connsiteX136" fmla="*/ 1452768 w 5890489"/>
                <a:gd name="connsiteY136" fmla="*/ 678528 h 6578438"/>
                <a:gd name="connsiteX137" fmla="*/ 1469594 w 5890489"/>
                <a:gd name="connsiteY137" fmla="*/ 664449 h 6578438"/>
                <a:gd name="connsiteX138" fmla="*/ 1487083 w 5890489"/>
                <a:gd name="connsiteY138" fmla="*/ 651015 h 6578438"/>
                <a:gd name="connsiteX139" fmla="*/ 1522193 w 5890489"/>
                <a:gd name="connsiteY139" fmla="*/ 624277 h 6578438"/>
                <a:gd name="connsiteX140" fmla="*/ 1592415 w 5890489"/>
                <a:gd name="connsiteY140" fmla="*/ 570671 h 6578438"/>
                <a:gd name="connsiteX141" fmla="*/ 1738287 w 5890489"/>
                <a:gd name="connsiteY141" fmla="*/ 469402 h 6578438"/>
                <a:gd name="connsiteX142" fmla="*/ 1890918 w 5890489"/>
                <a:gd name="connsiteY142" fmla="*/ 376530 h 6578438"/>
                <a:gd name="connsiteX143" fmla="*/ 2555363 w 5890489"/>
                <a:gd name="connsiteY143" fmla="*/ 105274 h 6578438"/>
                <a:gd name="connsiteX144" fmla="*/ 3259291 w 5890489"/>
                <a:gd name="connsiteY144" fmla="*/ 3229 h 6578438"/>
                <a:gd name="connsiteX145" fmla="*/ 3347265 w 5890489"/>
                <a:gd name="connsiteY145" fmla="*/ 903 h 657843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Lst>
              <a:rect l="l" t="t" r="r" b="b"/>
              <a:pathLst>
                <a:path w="5890489" h="6578438">
                  <a:moveTo>
                    <a:pt x="3391253" y="0"/>
                  </a:moveTo>
                  <a:lnTo>
                    <a:pt x="3434974" y="646"/>
                  </a:lnTo>
                  <a:lnTo>
                    <a:pt x="3522419" y="2712"/>
                  </a:lnTo>
                  <a:cubicBezTo>
                    <a:pt x="3551567" y="3488"/>
                    <a:pt x="3580451" y="3746"/>
                    <a:pt x="3610261" y="6458"/>
                  </a:cubicBezTo>
                  <a:cubicBezTo>
                    <a:pt x="3669353" y="10850"/>
                    <a:pt x="3728179" y="14337"/>
                    <a:pt x="3786872" y="20667"/>
                  </a:cubicBezTo>
                  <a:lnTo>
                    <a:pt x="3962291" y="43530"/>
                  </a:lnTo>
                  <a:lnTo>
                    <a:pt x="4135855" y="75176"/>
                  </a:lnTo>
                  <a:cubicBezTo>
                    <a:pt x="4193224" y="87836"/>
                    <a:pt x="4250328" y="101398"/>
                    <a:pt x="4307299" y="114315"/>
                  </a:cubicBezTo>
                  <a:cubicBezTo>
                    <a:pt x="4364139" y="128394"/>
                    <a:pt x="4420050" y="145575"/>
                    <a:pt x="4476358" y="160816"/>
                  </a:cubicBezTo>
                  <a:cubicBezTo>
                    <a:pt x="4504580" y="167921"/>
                    <a:pt x="4532138" y="177995"/>
                    <a:pt x="4559829" y="186779"/>
                  </a:cubicBezTo>
                  <a:lnTo>
                    <a:pt x="4642901" y="213648"/>
                  </a:lnTo>
                  <a:cubicBezTo>
                    <a:pt x="4863234" y="288307"/>
                    <a:pt x="5076414" y="379371"/>
                    <a:pt x="5280847" y="485936"/>
                  </a:cubicBezTo>
                  <a:cubicBezTo>
                    <a:pt x="5485018" y="592631"/>
                    <a:pt x="5681768" y="713145"/>
                    <a:pt x="5865400" y="851099"/>
                  </a:cubicBezTo>
                  <a:lnTo>
                    <a:pt x="5890489" y="870950"/>
                  </a:lnTo>
                  <a:lnTo>
                    <a:pt x="5890489" y="1321814"/>
                  </a:lnTo>
                  <a:lnTo>
                    <a:pt x="5887395" y="1318952"/>
                  </a:lnTo>
                  <a:lnTo>
                    <a:pt x="5830291" y="1265992"/>
                  </a:lnTo>
                  <a:lnTo>
                    <a:pt x="5815981" y="1252687"/>
                  </a:lnTo>
                  <a:lnTo>
                    <a:pt x="5801142" y="1240158"/>
                  </a:lnTo>
                  <a:lnTo>
                    <a:pt x="5771464" y="1214969"/>
                  </a:lnTo>
                  <a:cubicBezTo>
                    <a:pt x="5731849" y="1181385"/>
                    <a:pt x="5692897" y="1146896"/>
                    <a:pt x="5651030" y="1115767"/>
                  </a:cubicBezTo>
                  <a:cubicBezTo>
                    <a:pt x="5487534" y="986985"/>
                    <a:pt x="5311321" y="872542"/>
                    <a:pt x="5123183" y="780443"/>
                  </a:cubicBezTo>
                  <a:cubicBezTo>
                    <a:pt x="4935309" y="688087"/>
                    <a:pt x="4737102" y="616398"/>
                    <a:pt x="4533860" y="567701"/>
                  </a:cubicBezTo>
                  <a:lnTo>
                    <a:pt x="4457281" y="550780"/>
                  </a:lnTo>
                  <a:cubicBezTo>
                    <a:pt x="4431709" y="545484"/>
                    <a:pt x="4406536" y="538896"/>
                    <a:pt x="4380568" y="535279"/>
                  </a:cubicBezTo>
                  <a:lnTo>
                    <a:pt x="4303325" y="522879"/>
                  </a:lnTo>
                  <a:lnTo>
                    <a:pt x="4264769" y="516679"/>
                  </a:lnTo>
                  <a:cubicBezTo>
                    <a:pt x="4251918" y="514612"/>
                    <a:pt x="4239067" y="512415"/>
                    <a:pt x="4226082" y="511253"/>
                  </a:cubicBezTo>
                  <a:cubicBezTo>
                    <a:pt x="4174145" y="505829"/>
                    <a:pt x="4122606" y="499498"/>
                    <a:pt x="4070934" y="494848"/>
                  </a:cubicBezTo>
                  <a:lnTo>
                    <a:pt x="3915521" y="486065"/>
                  </a:lnTo>
                  <a:lnTo>
                    <a:pt x="3760241" y="484257"/>
                  </a:lnTo>
                  <a:cubicBezTo>
                    <a:pt x="3734405" y="483869"/>
                    <a:pt x="3708571" y="485936"/>
                    <a:pt x="3682734" y="486581"/>
                  </a:cubicBezTo>
                  <a:lnTo>
                    <a:pt x="3605491" y="488907"/>
                  </a:lnTo>
                  <a:cubicBezTo>
                    <a:pt x="3579921" y="489165"/>
                    <a:pt x="3553555" y="491490"/>
                    <a:pt x="3527454" y="493169"/>
                  </a:cubicBezTo>
                  <a:lnTo>
                    <a:pt x="3449151" y="498336"/>
                  </a:lnTo>
                  <a:lnTo>
                    <a:pt x="3410067" y="500532"/>
                  </a:lnTo>
                  <a:lnTo>
                    <a:pt x="3371246" y="504279"/>
                  </a:lnTo>
                  <a:cubicBezTo>
                    <a:pt x="3345410" y="506862"/>
                    <a:pt x="3319575" y="509315"/>
                    <a:pt x="3293739" y="511512"/>
                  </a:cubicBezTo>
                  <a:cubicBezTo>
                    <a:pt x="3087450" y="531662"/>
                    <a:pt x="2885531" y="563180"/>
                    <a:pt x="2689445" y="610198"/>
                  </a:cubicBezTo>
                  <a:cubicBezTo>
                    <a:pt x="2493357" y="657344"/>
                    <a:pt x="2302303" y="719088"/>
                    <a:pt x="2117875" y="800335"/>
                  </a:cubicBezTo>
                  <a:cubicBezTo>
                    <a:pt x="2072298" y="821648"/>
                    <a:pt x="2026854" y="843606"/>
                    <a:pt x="1981276" y="865566"/>
                  </a:cubicBezTo>
                  <a:cubicBezTo>
                    <a:pt x="1937025" y="889978"/>
                    <a:pt x="1891978" y="913229"/>
                    <a:pt x="1847991" y="938676"/>
                  </a:cubicBezTo>
                  <a:lnTo>
                    <a:pt x="1783069" y="978718"/>
                  </a:lnTo>
                  <a:lnTo>
                    <a:pt x="1750609" y="998869"/>
                  </a:lnTo>
                  <a:lnTo>
                    <a:pt x="1734312" y="1008945"/>
                  </a:lnTo>
                  <a:lnTo>
                    <a:pt x="1718547" y="1019924"/>
                  </a:lnTo>
                  <a:lnTo>
                    <a:pt x="1655481" y="1063582"/>
                  </a:lnTo>
                  <a:cubicBezTo>
                    <a:pt x="1634414" y="1078178"/>
                    <a:pt x="1612950" y="1092259"/>
                    <a:pt x="1593077" y="1108664"/>
                  </a:cubicBezTo>
                  <a:lnTo>
                    <a:pt x="1532263" y="1156197"/>
                  </a:lnTo>
                  <a:cubicBezTo>
                    <a:pt x="1511992" y="1172085"/>
                    <a:pt x="1491587" y="1187844"/>
                    <a:pt x="1472509" y="1205152"/>
                  </a:cubicBezTo>
                  <a:lnTo>
                    <a:pt x="1414212" y="1256175"/>
                  </a:lnTo>
                  <a:cubicBezTo>
                    <a:pt x="1395001" y="1273354"/>
                    <a:pt x="1375127" y="1290147"/>
                    <a:pt x="1357242" y="1308359"/>
                  </a:cubicBezTo>
                  <a:cubicBezTo>
                    <a:pt x="1283178" y="1379532"/>
                    <a:pt x="1212163" y="1452513"/>
                    <a:pt x="1153072" y="1529498"/>
                  </a:cubicBezTo>
                  <a:cubicBezTo>
                    <a:pt x="1090933" y="1605578"/>
                    <a:pt x="1043501" y="1685794"/>
                    <a:pt x="1002694" y="1770658"/>
                  </a:cubicBezTo>
                  <a:lnTo>
                    <a:pt x="974076" y="1835371"/>
                  </a:lnTo>
                  <a:lnTo>
                    <a:pt x="949564" y="1903573"/>
                  </a:lnTo>
                  <a:cubicBezTo>
                    <a:pt x="940820" y="1925661"/>
                    <a:pt x="934593" y="1950719"/>
                    <a:pt x="927173" y="1974229"/>
                  </a:cubicBezTo>
                  <a:cubicBezTo>
                    <a:pt x="920019" y="1998254"/>
                    <a:pt x="912468" y="2021504"/>
                    <a:pt x="906107" y="2046952"/>
                  </a:cubicBezTo>
                  <a:cubicBezTo>
                    <a:pt x="853906" y="2245614"/>
                    <a:pt x="809918" y="2463136"/>
                    <a:pt x="751092" y="2676266"/>
                  </a:cubicBezTo>
                  <a:cubicBezTo>
                    <a:pt x="693458" y="2889912"/>
                    <a:pt x="624166" y="3100976"/>
                    <a:pt x="547189" y="3308422"/>
                  </a:cubicBezTo>
                  <a:cubicBezTo>
                    <a:pt x="479617" y="3487580"/>
                    <a:pt x="444109" y="3675523"/>
                    <a:pt x="441195" y="3866306"/>
                  </a:cubicBezTo>
                  <a:cubicBezTo>
                    <a:pt x="438014" y="4057089"/>
                    <a:pt x="469282" y="4250456"/>
                    <a:pt x="527182" y="4439174"/>
                  </a:cubicBezTo>
                  <a:cubicBezTo>
                    <a:pt x="584815" y="4628278"/>
                    <a:pt x="671067" y="4811828"/>
                    <a:pt x="775073" y="4987240"/>
                  </a:cubicBezTo>
                  <a:cubicBezTo>
                    <a:pt x="827009" y="5075075"/>
                    <a:pt x="884246" y="5160327"/>
                    <a:pt x="943206" y="5244933"/>
                  </a:cubicBezTo>
                  <a:cubicBezTo>
                    <a:pt x="1002296" y="5329411"/>
                    <a:pt x="1064964" y="5412337"/>
                    <a:pt x="1133728" y="5490356"/>
                  </a:cubicBezTo>
                  <a:cubicBezTo>
                    <a:pt x="1203949" y="5567728"/>
                    <a:pt x="1279337" y="5642259"/>
                    <a:pt x="1359626" y="5709815"/>
                  </a:cubicBezTo>
                  <a:cubicBezTo>
                    <a:pt x="1398711" y="5744949"/>
                    <a:pt x="1439916" y="5777241"/>
                    <a:pt x="1481254" y="5809146"/>
                  </a:cubicBezTo>
                  <a:cubicBezTo>
                    <a:pt x="1501922" y="5825163"/>
                    <a:pt x="1522325" y="5841309"/>
                    <a:pt x="1543260" y="5856940"/>
                  </a:cubicBezTo>
                  <a:cubicBezTo>
                    <a:pt x="1564591" y="5871923"/>
                    <a:pt x="1585921" y="5886777"/>
                    <a:pt x="1607518" y="5901374"/>
                  </a:cubicBezTo>
                  <a:cubicBezTo>
                    <a:pt x="1778565" y="6019693"/>
                    <a:pt x="1961271" y="6115924"/>
                    <a:pt x="2145566" y="6193814"/>
                  </a:cubicBezTo>
                  <a:lnTo>
                    <a:pt x="2214991" y="6221844"/>
                  </a:lnTo>
                  <a:lnTo>
                    <a:pt x="2249307" y="6236182"/>
                  </a:lnTo>
                  <a:cubicBezTo>
                    <a:pt x="2260702" y="6241089"/>
                    <a:pt x="2272625" y="6244577"/>
                    <a:pt x="2284285" y="6248711"/>
                  </a:cubicBezTo>
                  <a:lnTo>
                    <a:pt x="2354241" y="6273124"/>
                  </a:lnTo>
                  <a:cubicBezTo>
                    <a:pt x="2360070" y="6275190"/>
                    <a:pt x="2365899" y="6277128"/>
                    <a:pt x="2371597" y="6279324"/>
                  </a:cubicBezTo>
                  <a:cubicBezTo>
                    <a:pt x="2377161" y="6281778"/>
                    <a:pt x="2382329" y="6285007"/>
                    <a:pt x="2387894" y="6287719"/>
                  </a:cubicBezTo>
                  <a:cubicBezTo>
                    <a:pt x="2398757" y="6293274"/>
                    <a:pt x="2410153" y="6297666"/>
                    <a:pt x="2421414" y="6302186"/>
                  </a:cubicBezTo>
                  <a:lnTo>
                    <a:pt x="2489117" y="6329441"/>
                  </a:lnTo>
                  <a:lnTo>
                    <a:pt x="2522902" y="6343134"/>
                  </a:lnTo>
                  <a:cubicBezTo>
                    <a:pt x="2534165" y="6347654"/>
                    <a:pt x="2545294" y="6352563"/>
                    <a:pt x="2556953" y="6356051"/>
                  </a:cubicBezTo>
                  <a:lnTo>
                    <a:pt x="2695009" y="6401905"/>
                  </a:lnTo>
                  <a:cubicBezTo>
                    <a:pt x="2880895" y="6457190"/>
                    <a:pt x="3073141" y="6489095"/>
                    <a:pt x="3268035" y="6501238"/>
                  </a:cubicBezTo>
                  <a:cubicBezTo>
                    <a:pt x="3292413" y="6502659"/>
                    <a:pt x="3316527" y="6505629"/>
                    <a:pt x="3341038" y="6506145"/>
                  </a:cubicBezTo>
                  <a:lnTo>
                    <a:pt x="3414703" y="6507050"/>
                  </a:lnTo>
                  <a:lnTo>
                    <a:pt x="3488237" y="6508212"/>
                  </a:lnTo>
                  <a:cubicBezTo>
                    <a:pt x="3500690" y="6508729"/>
                    <a:pt x="3512483" y="6508471"/>
                    <a:pt x="3524142" y="6507955"/>
                  </a:cubicBezTo>
                  <a:lnTo>
                    <a:pt x="3559252" y="6506921"/>
                  </a:lnTo>
                  <a:cubicBezTo>
                    <a:pt x="3582835" y="6506792"/>
                    <a:pt x="3605889" y="6504467"/>
                    <a:pt x="3629207" y="6503045"/>
                  </a:cubicBezTo>
                  <a:cubicBezTo>
                    <a:pt x="3652526" y="6502012"/>
                    <a:pt x="3675579" y="6499171"/>
                    <a:pt x="3698633" y="6496845"/>
                  </a:cubicBezTo>
                  <a:cubicBezTo>
                    <a:pt x="3710160" y="6495683"/>
                    <a:pt x="3721819" y="6494907"/>
                    <a:pt x="3733213" y="6493357"/>
                  </a:cubicBezTo>
                  <a:lnTo>
                    <a:pt x="3767529" y="6488707"/>
                  </a:lnTo>
                  <a:lnTo>
                    <a:pt x="3801845" y="6484057"/>
                  </a:lnTo>
                  <a:lnTo>
                    <a:pt x="3835895" y="6478116"/>
                  </a:lnTo>
                  <a:cubicBezTo>
                    <a:pt x="4017673" y="6446727"/>
                    <a:pt x="4194152" y="6390281"/>
                    <a:pt x="4364801" y="6308517"/>
                  </a:cubicBezTo>
                  <a:cubicBezTo>
                    <a:pt x="4535583" y="6227139"/>
                    <a:pt x="4700138" y="6120962"/>
                    <a:pt x="4861379" y="6000576"/>
                  </a:cubicBezTo>
                  <a:cubicBezTo>
                    <a:pt x="5022621" y="5879931"/>
                    <a:pt x="5180684" y="5745337"/>
                    <a:pt x="5341263" y="5605834"/>
                  </a:cubicBezTo>
                  <a:lnTo>
                    <a:pt x="5587301" y="5390379"/>
                  </a:lnTo>
                  <a:cubicBezTo>
                    <a:pt x="5674216" y="5315718"/>
                    <a:pt x="5761527" y="5244416"/>
                    <a:pt x="5849105" y="5176344"/>
                  </a:cubicBezTo>
                  <a:lnTo>
                    <a:pt x="5890489" y="5145260"/>
                  </a:lnTo>
                  <a:lnTo>
                    <a:pt x="5890489" y="5995323"/>
                  </a:lnTo>
                  <a:lnTo>
                    <a:pt x="5811477" y="6077819"/>
                  </a:lnTo>
                  <a:cubicBezTo>
                    <a:pt x="5654739" y="6238377"/>
                    <a:pt x="5487138" y="6396093"/>
                    <a:pt x="5301384" y="6542958"/>
                  </a:cubicBezTo>
                  <a:lnTo>
                    <a:pt x="5252008" y="6578438"/>
                  </a:lnTo>
                  <a:lnTo>
                    <a:pt x="1653730" y="6578438"/>
                  </a:lnTo>
                  <a:lnTo>
                    <a:pt x="1549768" y="6488821"/>
                  </a:lnTo>
                  <a:cubicBezTo>
                    <a:pt x="1461976" y="6409495"/>
                    <a:pt x="1378573" y="6327182"/>
                    <a:pt x="1298282" y="6243932"/>
                  </a:cubicBezTo>
                  <a:cubicBezTo>
                    <a:pt x="1278277" y="6223006"/>
                    <a:pt x="1258138" y="6202210"/>
                    <a:pt x="1237999" y="6181671"/>
                  </a:cubicBezTo>
                  <a:lnTo>
                    <a:pt x="1179967" y="6117862"/>
                  </a:lnTo>
                  <a:lnTo>
                    <a:pt x="1121936" y="6054569"/>
                  </a:lnTo>
                  <a:cubicBezTo>
                    <a:pt x="1102328" y="6033644"/>
                    <a:pt x="1084573" y="6011427"/>
                    <a:pt x="1065628" y="5990243"/>
                  </a:cubicBezTo>
                  <a:cubicBezTo>
                    <a:pt x="1028662" y="5947099"/>
                    <a:pt x="990239" y="5904991"/>
                    <a:pt x="954335" y="5861460"/>
                  </a:cubicBezTo>
                  <a:cubicBezTo>
                    <a:pt x="936050" y="5840018"/>
                    <a:pt x="917634" y="5818446"/>
                    <a:pt x="898953" y="5797393"/>
                  </a:cubicBezTo>
                  <a:cubicBezTo>
                    <a:pt x="880404" y="5776208"/>
                    <a:pt x="861325" y="5755412"/>
                    <a:pt x="842908" y="5733582"/>
                  </a:cubicBezTo>
                  <a:cubicBezTo>
                    <a:pt x="767919" y="5647942"/>
                    <a:pt x="693061" y="5561786"/>
                    <a:pt x="622442" y="5471884"/>
                  </a:cubicBezTo>
                  <a:cubicBezTo>
                    <a:pt x="551559" y="5382112"/>
                    <a:pt x="486639" y="5287430"/>
                    <a:pt x="425559" y="5190036"/>
                  </a:cubicBezTo>
                  <a:cubicBezTo>
                    <a:pt x="303668" y="4994990"/>
                    <a:pt x="200193" y="4786123"/>
                    <a:pt x="123877" y="4564210"/>
                  </a:cubicBezTo>
                  <a:cubicBezTo>
                    <a:pt x="47694" y="4342555"/>
                    <a:pt x="2249" y="4106045"/>
                    <a:pt x="130" y="3865530"/>
                  </a:cubicBezTo>
                  <a:cubicBezTo>
                    <a:pt x="-1328" y="3745403"/>
                    <a:pt x="9537" y="3624629"/>
                    <a:pt x="30602" y="3505793"/>
                  </a:cubicBezTo>
                  <a:cubicBezTo>
                    <a:pt x="51802" y="3386828"/>
                    <a:pt x="84659" y="3270059"/>
                    <a:pt x="126924" y="3157164"/>
                  </a:cubicBezTo>
                  <a:cubicBezTo>
                    <a:pt x="200457" y="2959276"/>
                    <a:pt x="271737" y="2761388"/>
                    <a:pt x="334803" y="2560530"/>
                  </a:cubicBezTo>
                  <a:lnTo>
                    <a:pt x="381176" y="2409144"/>
                  </a:lnTo>
                  <a:lnTo>
                    <a:pt x="425825" y="2255819"/>
                  </a:lnTo>
                  <a:lnTo>
                    <a:pt x="470210" y="2099523"/>
                  </a:lnTo>
                  <a:lnTo>
                    <a:pt x="492998" y="2020213"/>
                  </a:lnTo>
                  <a:lnTo>
                    <a:pt x="517509" y="1939224"/>
                  </a:lnTo>
                  <a:cubicBezTo>
                    <a:pt x="525061" y="1912485"/>
                    <a:pt x="534866" y="1884586"/>
                    <a:pt x="544007" y="1857201"/>
                  </a:cubicBezTo>
                  <a:cubicBezTo>
                    <a:pt x="553680" y="1829559"/>
                    <a:pt x="561496" y="1802304"/>
                    <a:pt x="573288" y="1774274"/>
                  </a:cubicBezTo>
                  <a:lnTo>
                    <a:pt x="606146" y="1690832"/>
                  </a:lnTo>
                  <a:cubicBezTo>
                    <a:pt x="618467" y="1663060"/>
                    <a:pt x="631716" y="1635417"/>
                    <a:pt x="644569" y="1607775"/>
                  </a:cubicBezTo>
                  <a:cubicBezTo>
                    <a:pt x="698625" y="1498368"/>
                    <a:pt x="763413" y="1391287"/>
                    <a:pt x="837874" y="1297638"/>
                  </a:cubicBezTo>
                  <a:cubicBezTo>
                    <a:pt x="910348" y="1201278"/>
                    <a:pt x="990107" y="1115897"/>
                    <a:pt x="1069602" y="1032194"/>
                  </a:cubicBezTo>
                  <a:cubicBezTo>
                    <a:pt x="1089079" y="1010624"/>
                    <a:pt x="1110012" y="990990"/>
                    <a:pt x="1130548" y="970839"/>
                  </a:cubicBezTo>
                  <a:lnTo>
                    <a:pt x="1192024" y="910129"/>
                  </a:lnTo>
                  <a:cubicBezTo>
                    <a:pt x="1212031" y="889462"/>
                    <a:pt x="1234024" y="870475"/>
                    <a:pt x="1255356" y="850841"/>
                  </a:cubicBezTo>
                  <a:lnTo>
                    <a:pt x="1319614" y="792068"/>
                  </a:lnTo>
                  <a:cubicBezTo>
                    <a:pt x="1340680" y="772176"/>
                    <a:pt x="1363469" y="753834"/>
                    <a:pt x="1385728" y="734975"/>
                  </a:cubicBezTo>
                  <a:lnTo>
                    <a:pt x="1452768" y="678528"/>
                  </a:lnTo>
                  <a:lnTo>
                    <a:pt x="1469594" y="664449"/>
                  </a:lnTo>
                  <a:lnTo>
                    <a:pt x="1487083" y="651015"/>
                  </a:lnTo>
                  <a:lnTo>
                    <a:pt x="1522193" y="624277"/>
                  </a:lnTo>
                  <a:lnTo>
                    <a:pt x="1592415" y="570671"/>
                  </a:lnTo>
                  <a:cubicBezTo>
                    <a:pt x="1640110" y="535925"/>
                    <a:pt x="1689531" y="503245"/>
                    <a:pt x="1738287" y="469402"/>
                  </a:cubicBezTo>
                  <a:cubicBezTo>
                    <a:pt x="1788634" y="438015"/>
                    <a:pt x="1839643" y="407013"/>
                    <a:pt x="1890918" y="376530"/>
                  </a:cubicBezTo>
                  <a:cubicBezTo>
                    <a:pt x="2098400" y="258209"/>
                    <a:pt x="2323503" y="166241"/>
                    <a:pt x="2555363" y="105274"/>
                  </a:cubicBezTo>
                  <a:cubicBezTo>
                    <a:pt x="2787223" y="44047"/>
                    <a:pt x="3024516" y="12013"/>
                    <a:pt x="3259291" y="3229"/>
                  </a:cubicBezTo>
                  <a:lnTo>
                    <a:pt x="3347265" y="903"/>
                  </a:ln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6" name="Freeform: Shape 35">
              <a:extLst>
                <a:ext uri="{FF2B5EF4-FFF2-40B4-BE49-F238E27FC236}">
                  <a16:creationId xmlns:a16="http://schemas.microsoft.com/office/drawing/2014/main" id="{17106C81-A3F0-4DA0-9368-6BBCDB964889}"/>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5999" y="52997"/>
              <a:ext cx="6093363" cy="6805004"/>
            </a:xfrm>
            <a:custGeom>
              <a:avLst/>
              <a:gdLst>
                <a:gd name="connsiteX0" fmla="*/ 3517682 w 5890491"/>
                <a:gd name="connsiteY0" fmla="*/ 0 h 6578439"/>
                <a:gd name="connsiteX1" fmla="*/ 5849513 w 5890491"/>
                <a:gd name="connsiteY1" fmla="*/ 841730 h 6578439"/>
                <a:gd name="connsiteX2" fmla="*/ 5890491 w 5890491"/>
                <a:gd name="connsiteY2" fmla="*/ 879061 h 6578439"/>
                <a:gd name="connsiteX3" fmla="*/ 5890491 w 5890491"/>
                <a:gd name="connsiteY3" fmla="*/ 2034114 h 6578439"/>
                <a:gd name="connsiteX4" fmla="*/ 5757065 w 5890491"/>
                <a:gd name="connsiteY4" fmla="*/ 1854938 h 6578439"/>
                <a:gd name="connsiteX5" fmla="*/ 5564060 w 5890491"/>
                <a:gd name="connsiteY5" fmla="*/ 1642182 h 6578439"/>
                <a:gd name="connsiteX6" fmla="*/ 3517551 w 5890491"/>
                <a:gd name="connsiteY6" fmla="*/ 790012 h 6578439"/>
                <a:gd name="connsiteX7" fmla="*/ 1611552 w 5890491"/>
                <a:gd name="connsiteY7" fmla="*/ 1543282 h 6578439"/>
                <a:gd name="connsiteX8" fmla="*/ 1340656 w 5890491"/>
                <a:gd name="connsiteY8" fmla="*/ 1897925 h 6578439"/>
                <a:gd name="connsiteX9" fmla="*/ 1201705 w 5890491"/>
                <a:gd name="connsiteY9" fmla="*/ 2361213 h 6578439"/>
                <a:gd name="connsiteX10" fmla="*/ 852705 w 5890491"/>
                <a:gd name="connsiteY10" fmla="*/ 3529176 h 6578439"/>
                <a:gd name="connsiteX11" fmla="*/ 863863 w 5890491"/>
                <a:gd name="connsiteY11" fmla="*/ 4437051 h 6578439"/>
                <a:gd name="connsiteX12" fmla="*/ 1413569 w 5890491"/>
                <a:gd name="connsiteY12" fmla="*/ 5357174 h 6578439"/>
                <a:gd name="connsiteX13" fmla="*/ 2339129 w 5890491"/>
                <a:gd name="connsiteY13" fmla="*/ 6143367 h 6578439"/>
                <a:gd name="connsiteX14" fmla="*/ 3439449 w 5890491"/>
                <a:gd name="connsiteY14" fmla="*/ 6420049 h 6578439"/>
                <a:gd name="connsiteX15" fmla="*/ 5251388 w 5890491"/>
                <a:gd name="connsiteY15" fmla="*/ 5349009 h 6578439"/>
                <a:gd name="connsiteX16" fmla="*/ 5657731 w 5890491"/>
                <a:gd name="connsiteY16" fmla="*/ 4959205 h 6578439"/>
                <a:gd name="connsiteX17" fmla="*/ 5836127 w 5890491"/>
                <a:gd name="connsiteY17" fmla="*/ 4792052 h 6578439"/>
                <a:gd name="connsiteX18" fmla="*/ 5890491 w 5890491"/>
                <a:gd name="connsiteY18" fmla="*/ 4738662 h 6578439"/>
                <a:gd name="connsiteX19" fmla="*/ 5890491 w 5890491"/>
                <a:gd name="connsiteY19" fmla="*/ 5821964 h 6578439"/>
                <a:gd name="connsiteX20" fmla="*/ 5802001 w 5890491"/>
                <a:gd name="connsiteY20" fmla="*/ 5907904 h 6578439"/>
                <a:gd name="connsiteX21" fmla="*/ 5294358 w 5890491"/>
                <a:gd name="connsiteY21" fmla="*/ 6397505 h 6578439"/>
                <a:gd name="connsiteX22" fmla="*/ 5077178 w 5890491"/>
                <a:gd name="connsiteY22" fmla="*/ 6578439 h 6578439"/>
                <a:gd name="connsiteX23" fmla="*/ 1567290 w 5890491"/>
                <a:gd name="connsiteY23" fmla="*/ 6578439 h 6578439"/>
                <a:gd name="connsiteX24" fmla="*/ 1508588 w 5890491"/>
                <a:gd name="connsiteY24" fmla="*/ 6535186 h 6578439"/>
                <a:gd name="connsiteX25" fmla="*/ 826498 w 5890491"/>
                <a:gd name="connsiteY25" fmla="*/ 5876034 h 6578439"/>
                <a:gd name="connsiteX26" fmla="*/ 122403 w 5890491"/>
                <a:gd name="connsiteY26" fmla="*/ 3255655 h 6578439"/>
                <a:gd name="connsiteX27" fmla="*/ 1061197 w 5890491"/>
                <a:gd name="connsiteY27" fmla="*/ 984650 h 6578439"/>
                <a:gd name="connsiteX28" fmla="*/ 3517682 w 5890491"/>
                <a:gd name="connsiteY28" fmla="*/ 0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Lst>
              <a:rect l="l" t="t" r="r" b="b"/>
              <a:pathLst>
                <a:path w="5890491" h="6578439">
                  <a:moveTo>
                    <a:pt x="3517682" y="0"/>
                  </a:moveTo>
                  <a:cubicBezTo>
                    <a:pt x="4402017" y="0"/>
                    <a:pt x="5213742" y="315483"/>
                    <a:pt x="5849513" y="841730"/>
                  </a:cubicBezTo>
                  <a:lnTo>
                    <a:pt x="5890491" y="879061"/>
                  </a:lnTo>
                  <a:lnTo>
                    <a:pt x="5890491" y="2034114"/>
                  </a:lnTo>
                  <a:lnTo>
                    <a:pt x="5757065" y="1854938"/>
                  </a:lnTo>
                  <a:cubicBezTo>
                    <a:pt x="5696443" y="1781264"/>
                    <a:pt x="5632076" y="1710299"/>
                    <a:pt x="5564060" y="1642182"/>
                  </a:cubicBezTo>
                  <a:cubicBezTo>
                    <a:pt x="5015393" y="1092636"/>
                    <a:pt x="4288592" y="790012"/>
                    <a:pt x="3517551" y="790012"/>
                  </a:cubicBezTo>
                  <a:cubicBezTo>
                    <a:pt x="2701750" y="790012"/>
                    <a:pt x="2131676" y="1015335"/>
                    <a:pt x="1611552" y="1543282"/>
                  </a:cubicBezTo>
                  <a:cubicBezTo>
                    <a:pt x="1435754" y="1721722"/>
                    <a:pt x="1375945" y="1822729"/>
                    <a:pt x="1340656" y="1897925"/>
                  </a:cubicBezTo>
                  <a:cubicBezTo>
                    <a:pt x="1289148" y="2007623"/>
                    <a:pt x="1252432" y="2155907"/>
                    <a:pt x="1201705" y="2361213"/>
                  </a:cubicBezTo>
                  <a:cubicBezTo>
                    <a:pt x="1133721" y="2635919"/>
                    <a:pt x="1040568" y="3012290"/>
                    <a:pt x="852705" y="3529176"/>
                  </a:cubicBezTo>
                  <a:cubicBezTo>
                    <a:pt x="749952" y="3811784"/>
                    <a:pt x="753584" y="4108747"/>
                    <a:pt x="863863" y="4437051"/>
                  </a:cubicBezTo>
                  <a:cubicBezTo>
                    <a:pt x="964800" y="4737438"/>
                    <a:pt x="1154869" y="5055603"/>
                    <a:pt x="1413569" y="5357174"/>
                  </a:cubicBezTo>
                  <a:cubicBezTo>
                    <a:pt x="1718326" y="5712343"/>
                    <a:pt x="2021008" y="5969404"/>
                    <a:pt x="2339129" y="6143367"/>
                  </a:cubicBezTo>
                  <a:cubicBezTo>
                    <a:pt x="2679565" y="6329577"/>
                    <a:pt x="3039591" y="6420049"/>
                    <a:pt x="3439449" y="6420049"/>
                  </a:cubicBezTo>
                  <a:cubicBezTo>
                    <a:pt x="4142246" y="6420049"/>
                    <a:pt x="4633828" y="5976251"/>
                    <a:pt x="5251388" y="5349009"/>
                  </a:cubicBezTo>
                  <a:cubicBezTo>
                    <a:pt x="5389949" y="5208364"/>
                    <a:pt x="5526047" y="5081677"/>
                    <a:pt x="5657731" y="4959205"/>
                  </a:cubicBezTo>
                  <a:cubicBezTo>
                    <a:pt x="5719520" y="4901722"/>
                    <a:pt x="5779200" y="4846206"/>
                    <a:pt x="5836127" y="4792052"/>
                  </a:cubicBezTo>
                  <a:lnTo>
                    <a:pt x="5890491" y="4738662"/>
                  </a:lnTo>
                  <a:lnTo>
                    <a:pt x="5890491" y="5821964"/>
                  </a:lnTo>
                  <a:lnTo>
                    <a:pt x="5802001" y="5907904"/>
                  </a:lnTo>
                  <a:cubicBezTo>
                    <a:pt x="5634962" y="6077456"/>
                    <a:pt x="5467509" y="6243625"/>
                    <a:pt x="5294358" y="6397505"/>
                  </a:cubicBezTo>
                  <a:lnTo>
                    <a:pt x="5077178" y="6578439"/>
                  </a:lnTo>
                  <a:lnTo>
                    <a:pt x="1567290" y="6578439"/>
                  </a:lnTo>
                  <a:lnTo>
                    <a:pt x="1508588" y="6535186"/>
                  </a:lnTo>
                  <a:cubicBezTo>
                    <a:pt x="1263991" y="6345442"/>
                    <a:pt x="1038054" y="6122666"/>
                    <a:pt x="826498" y="5876034"/>
                  </a:cubicBezTo>
                  <a:cubicBezTo>
                    <a:pt x="261613" y="5217713"/>
                    <a:pt x="-239182" y="4250314"/>
                    <a:pt x="122403" y="3255655"/>
                  </a:cubicBezTo>
                  <a:cubicBezTo>
                    <a:pt x="607497" y="1921629"/>
                    <a:pt x="393040" y="1662857"/>
                    <a:pt x="1061197" y="984650"/>
                  </a:cubicBezTo>
                  <a:cubicBezTo>
                    <a:pt x="1729484" y="306444"/>
                    <a:pt x="2498060" y="0"/>
                    <a:pt x="3517682"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7" name="Freeform: Shape 36">
              <a:extLst>
                <a:ext uri="{FF2B5EF4-FFF2-40B4-BE49-F238E27FC236}">
                  <a16:creationId xmlns:a16="http://schemas.microsoft.com/office/drawing/2014/main" id="{4B3B35E8-1AF4-4D76-93A5-B0B08840833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6096000" y="52997"/>
              <a:ext cx="6093362" cy="6805004"/>
            </a:xfrm>
            <a:custGeom>
              <a:avLst/>
              <a:gdLst>
                <a:gd name="connsiteX0" fmla="*/ 5890490 w 5890490"/>
                <a:gd name="connsiteY0" fmla="*/ 5389037 h 6578439"/>
                <a:gd name="connsiteX1" fmla="*/ 5890490 w 5890490"/>
                <a:gd name="connsiteY1" fmla="*/ 5855587 h 6578439"/>
                <a:gd name="connsiteX2" fmla="*/ 5784593 w 5890490"/>
                <a:gd name="connsiteY2" fmla="*/ 5962054 h 6578439"/>
                <a:gd name="connsiteX3" fmla="*/ 5663414 w 5890490"/>
                <a:gd name="connsiteY3" fmla="*/ 6082564 h 6578439"/>
                <a:gd name="connsiteX4" fmla="*/ 5147099 w 5890490"/>
                <a:gd name="connsiteY4" fmla="*/ 6547726 h 6578439"/>
                <a:gd name="connsiteX5" fmla="*/ 5105015 w 5890490"/>
                <a:gd name="connsiteY5" fmla="*/ 6578439 h 6578439"/>
                <a:gd name="connsiteX6" fmla="*/ 4385601 w 5890490"/>
                <a:gd name="connsiteY6" fmla="*/ 6578439 h 6578439"/>
                <a:gd name="connsiteX7" fmla="*/ 4507252 w 5890490"/>
                <a:gd name="connsiteY7" fmla="*/ 6515968 h 6578439"/>
                <a:gd name="connsiteX8" fmla="*/ 4909330 w 5890490"/>
                <a:gd name="connsiteY8" fmla="*/ 6253453 h 6578439"/>
                <a:gd name="connsiteX9" fmla="*/ 5411374 w 5890490"/>
                <a:gd name="connsiteY9" fmla="*/ 5828544 h 6578439"/>
                <a:gd name="connsiteX10" fmla="*/ 5533570 w 5890490"/>
                <a:gd name="connsiteY10" fmla="*/ 5714534 h 6578439"/>
                <a:gd name="connsiteX11" fmla="*/ 5657425 w 5890490"/>
                <a:gd name="connsiteY11" fmla="*/ 5597650 h 6578439"/>
                <a:gd name="connsiteX12" fmla="*/ 3336813 w 5890490"/>
                <a:gd name="connsiteY12" fmla="*/ 499 h 6578439"/>
                <a:gd name="connsiteX13" fmla="*/ 3513674 w 5890490"/>
                <a:gd name="connsiteY13" fmla="*/ 1202 h 6578439"/>
                <a:gd name="connsiteX14" fmla="*/ 3602743 w 5890490"/>
                <a:gd name="connsiteY14" fmla="*/ 4827 h 6578439"/>
                <a:gd name="connsiteX15" fmla="*/ 3647213 w 5890490"/>
                <a:gd name="connsiteY15" fmla="*/ 6703 h 6578439"/>
                <a:gd name="connsiteX16" fmla="*/ 3691684 w 5890490"/>
                <a:gd name="connsiteY16" fmla="*/ 9453 h 6578439"/>
                <a:gd name="connsiteX17" fmla="*/ 3868927 w 5890490"/>
                <a:gd name="connsiteY17" fmla="*/ 27080 h 6578439"/>
                <a:gd name="connsiteX18" fmla="*/ 5200872 w 5890490"/>
                <a:gd name="connsiteY18" fmla="*/ 472240 h 6578439"/>
                <a:gd name="connsiteX19" fmla="*/ 5772711 w 5890490"/>
                <a:gd name="connsiteY19" fmla="*/ 866334 h 6578439"/>
                <a:gd name="connsiteX20" fmla="*/ 5890490 w 5890490"/>
                <a:gd name="connsiteY20" fmla="*/ 972426 h 6578439"/>
                <a:gd name="connsiteX21" fmla="*/ 5890490 w 5890490"/>
                <a:gd name="connsiteY21" fmla="*/ 1158576 h 6578439"/>
                <a:gd name="connsiteX22" fmla="*/ 5676045 w 5890490"/>
                <a:gd name="connsiteY22" fmla="*/ 986969 h 6578439"/>
                <a:gd name="connsiteX23" fmla="*/ 5103776 w 5890490"/>
                <a:gd name="connsiteY23" fmla="*/ 655879 h 6578439"/>
                <a:gd name="connsiteX24" fmla="*/ 4482465 w 5890490"/>
                <a:gd name="connsiteY24" fmla="*/ 440363 h 6578439"/>
                <a:gd name="connsiteX25" fmla="*/ 4402444 w 5890490"/>
                <a:gd name="connsiteY25" fmla="*/ 422111 h 6578439"/>
                <a:gd name="connsiteX26" fmla="*/ 4322423 w 5890490"/>
                <a:gd name="connsiteY26" fmla="*/ 404610 h 6578439"/>
                <a:gd name="connsiteX27" fmla="*/ 4241892 w 5890490"/>
                <a:gd name="connsiteY27" fmla="*/ 389858 h 6578439"/>
                <a:gd name="connsiteX28" fmla="*/ 4201627 w 5890490"/>
                <a:gd name="connsiteY28" fmla="*/ 382483 h 6578439"/>
                <a:gd name="connsiteX29" fmla="*/ 4161234 w 5890490"/>
                <a:gd name="connsiteY29" fmla="*/ 375857 h 6578439"/>
                <a:gd name="connsiteX30" fmla="*/ 3999280 w 5890490"/>
                <a:gd name="connsiteY30" fmla="*/ 353606 h 6578439"/>
                <a:gd name="connsiteX31" fmla="*/ 3836817 w 5890490"/>
                <a:gd name="connsiteY31" fmla="*/ 338480 h 6578439"/>
                <a:gd name="connsiteX32" fmla="*/ 3673972 w 5890490"/>
                <a:gd name="connsiteY32" fmla="*/ 330604 h 6578439"/>
                <a:gd name="connsiteX33" fmla="*/ 3511126 w 5890490"/>
                <a:gd name="connsiteY33" fmla="*/ 328978 h 6578439"/>
                <a:gd name="connsiteX34" fmla="*/ 3183142 w 5890490"/>
                <a:gd name="connsiteY34" fmla="*/ 342854 h 6578439"/>
                <a:gd name="connsiteX35" fmla="*/ 2541444 w 5890490"/>
                <a:gd name="connsiteY35" fmla="*/ 439988 h 6578439"/>
                <a:gd name="connsiteX36" fmla="*/ 1933895 w 5890490"/>
                <a:gd name="connsiteY36" fmla="*/ 650505 h 6578439"/>
                <a:gd name="connsiteX37" fmla="*/ 1378079 w 5890490"/>
                <a:gd name="connsiteY37" fmla="*/ 983905 h 6578439"/>
                <a:gd name="connsiteX38" fmla="*/ 1312967 w 5890490"/>
                <a:gd name="connsiteY38" fmla="*/ 1033660 h 6578439"/>
                <a:gd name="connsiteX39" fmla="*/ 1248364 w 5890490"/>
                <a:gd name="connsiteY39" fmla="*/ 1084413 h 6578439"/>
                <a:gd name="connsiteX40" fmla="*/ 1185163 w 5890490"/>
                <a:gd name="connsiteY40" fmla="*/ 1137168 h 6578439"/>
                <a:gd name="connsiteX41" fmla="*/ 1122852 w 5890490"/>
                <a:gd name="connsiteY41" fmla="*/ 1190922 h 6578439"/>
                <a:gd name="connsiteX42" fmla="*/ 892092 w 5890490"/>
                <a:gd name="connsiteY42" fmla="*/ 1421440 h 6578439"/>
                <a:gd name="connsiteX43" fmla="*/ 707202 w 5890490"/>
                <a:gd name="connsiteY43" fmla="*/ 1684212 h 6578439"/>
                <a:gd name="connsiteX44" fmla="*/ 670121 w 5890490"/>
                <a:gd name="connsiteY44" fmla="*/ 1756093 h 6578439"/>
                <a:gd name="connsiteX45" fmla="*/ 637630 w 5890490"/>
                <a:gd name="connsiteY45" fmla="*/ 1830724 h 6578439"/>
                <a:gd name="connsiteX46" fmla="*/ 607685 w 5890490"/>
                <a:gd name="connsiteY46" fmla="*/ 1907105 h 6578439"/>
                <a:gd name="connsiteX47" fmla="*/ 580034 w 5890490"/>
                <a:gd name="connsiteY47" fmla="*/ 1984986 h 6578439"/>
                <a:gd name="connsiteX48" fmla="*/ 481919 w 5890490"/>
                <a:gd name="connsiteY48" fmla="*/ 2304386 h 6578439"/>
                <a:gd name="connsiteX49" fmla="*/ 433881 w 5890490"/>
                <a:gd name="connsiteY49" fmla="*/ 2465399 h 6578439"/>
                <a:gd name="connsiteX50" fmla="*/ 384442 w 5890490"/>
                <a:gd name="connsiteY50" fmla="*/ 2626163 h 6578439"/>
                <a:gd name="connsiteX51" fmla="*/ 166039 w 5890490"/>
                <a:gd name="connsiteY51" fmla="*/ 3261338 h 6578439"/>
                <a:gd name="connsiteX52" fmla="*/ 56202 w 5890490"/>
                <a:gd name="connsiteY52" fmla="*/ 3910265 h 6578439"/>
                <a:gd name="connsiteX53" fmla="*/ 93664 w 5890490"/>
                <a:gd name="connsiteY53" fmla="*/ 4237292 h 6578439"/>
                <a:gd name="connsiteX54" fmla="*/ 111758 w 5890490"/>
                <a:gd name="connsiteY54" fmla="*/ 4317548 h 6578439"/>
                <a:gd name="connsiteX55" fmla="*/ 133038 w 5890490"/>
                <a:gd name="connsiteY55" fmla="*/ 4397054 h 6578439"/>
                <a:gd name="connsiteX56" fmla="*/ 157757 w 5890490"/>
                <a:gd name="connsiteY56" fmla="*/ 4475560 h 6578439"/>
                <a:gd name="connsiteX57" fmla="*/ 185153 w 5890490"/>
                <a:gd name="connsiteY57" fmla="*/ 4553066 h 6578439"/>
                <a:gd name="connsiteX58" fmla="*/ 493642 w 5890490"/>
                <a:gd name="connsiteY58" fmla="*/ 5132239 h 6578439"/>
                <a:gd name="connsiteX59" fmla="*/ 914391 w 5890490"/>
                <a:gd name="connsiteY59" fmla="*/ 5636528 h 6578439"/>
                <a:gd name="connsiteX60" fmla="*/ 1402034 w 5890490"/>
                <a:gd name="connsiteY60" fmla="*/ 6076188 h 6578439"/>
                <a:gd name="connsiteX61" fmla="*/ 1664397 w 5890490"/>
                <a:gd name="connsiteY61" fmla="*/ 6267079 h 6578439"/>
                <a:gd name="connsiteX62" fmla="*/ 1938992 w 5890490"/>
                <a:gd name="connsiteY62" fmla="*/ 6434343 h 6578439"/>
                <a:gd name="connsiteX63" fmla="*/ 2225931 w 5890490"/>
                <a:gd name="connsiteY63" fmla="*/ 6574322 h 6578439"/>
                <a:gd name="connsiteX64" fmla="*/ 2236328 w 5890490"/>
                <a:gd name="connsiteY64" fmla="*/ 6578439 h 6578439"/>
                <a:gd name="connsiteX65" fmla="*/ 1504665 w 5890490"/>
                <a:gd name="connsiteY65" fmla="*/ 6578439 h 6578439"/>
                <a:gd name="connsiteX66" fmla="*/ 1456827 w 5890490"/>
                <a:gd name="connsiteY66" fmla="*/ 6543476 h 6578439"/>
                <a:gd name="connsiteX67" fmla="*/ 1188475 w 5890490"/>
                <a:gd name="connsiteY67" fmla="*/ 6314083 h 6578439"/>
                <a:gd name="connsiteX68" fmla="*/ 721728 w 5890490"/>
                <a:gd name="connsiteY68" fmla="*/ 5798666 h 6578439"/>
                <a:gd name="connsiteX69" fmla="*/ 344175 w 5890490"/>
                <a:gd name="connsiteY69" fmla="*/ 5219495 h 6578439"/>
                <a:gd name="connsiteX70" fmla="*/ 87293 w 5890490"/>
                <a:gd name="connsiteY70" fmla="*/ 4583569 h 6578439"/>
                <a:gd name="connsiteX71" fmla="*/ 65886 w 5890490"/>
                <a:gd name="connsiteY71" fmla="*/ 4500813 h 6578439"/>
                <a:gd name="connsiteX72" fmla="*/ 47409 w 5890490"/>
                <a:gd name="connsiteY72" fmla="*/ 4417431 h 6578439"/>
                <a:gd name="connsiteX73" fmla="*/ 39000 w 5890490"/>
                <a:gd name="connsiteY73" fmla="*/ 4375677 h 6578439"/>
                <a:gd name="connsiteX74" fmla="*/ 31610 w 5890490"/>
                <a:gd name="connsiteY74" fmla="*/ 4333674 h 6578439"/>
                <a:gd name="connsiteX75" fmla="*/ 18868 w 5890490"/>
                <a:gd name="connsiteY75" fmla="*/ 4249417 h 6578439"/>
                <a:gd name="connsiteX76" fmla="*/ 646 w 5890490"/>
                <a:gd name="connsiteY76" fmla="*/ 3910265 h 6578439"/>
                <a:gd name="connsiteX77" fmla="*/ 130234 w 5890490"/>
                <a:gd name="connsiteY77" fmla="*/ 3248337 h 6578439"/>
                <a:gd name="connsiteX78" fmla="*/ 335383 w 5890490"/>
                <a:gd name="connsiteY78" fmla="*/ 2611911 h 6578439"/>
                <a:gd name="connsiteX79" fmla="*/ 487272 w 5890490"/>
                <a:gd name="connsiteY79" fmla="*/ 1958609 h 6578439"/>
                <a:gd name="connsiteX80" fmla="*/ 508550 w 5890490"/>
                <a:gd name="connsiteY80" fmla="*/ 1876227 h 6578439"/>
                <a:gd name="connsiteX81" fmla="*/ 531742 w 5890490"/>
                <a:gd name="connsiteY81" fmla="*/ 1793721 h 6578439"/>
                <a:gd name="connsiteX82" fmla="*/ 558245 w 5890490"/>
                <a:gd name="connsiteY82" fmla="*/ 1711465 h 6578439"/>
                <a:gd name="connsiteX83" fmla="*/ 590100 w 5890490"/>
                <a:gd name="connsiteY83" fmla="*/ 1630332 h 6578439"/>
                <a:gd name="connsiteX84" fmla="*/ 758680 w 5890490"/>
                <a:gd name="connsiteY84" fmla="*/ 1322433 h 6578439"/>
                <a:gd name="connsiteX85" fmla="*/ 976317 w 5890490"/>
                <a:gd name="connsiteY85" fmla="*/ 1049286 h 6578439"/>
                <a:gd name="connsiteX86" fmla="*/ 1035314 w 5890490"/>
                <a:gd name="connsiteY86" fmla="*/ 985406 h 6578439"/>
                <a:gd name="connsiteX87" fmla="*/ 1095329 w 5890490"/>
                <a:gd name="connsiteY87" fmla="*/ 922526 h 6578439"/>
                <a:gd name="connsiteX88" fmla="*/ 1157384 w 5890490"/>
                <a:gd name="connsiteY88" fmla="*/ 861271 h 6578439"/>
                <a:gd name="connsiteX89" fmla="*/ 1220841 w 5890490"/>
                <a:gd name="connsiteY89" fmla="*/ 801017 h 6578439"/>
                <a:gd name="connsiteX90" fmla="*/ 1286462 w 5890490"/>
                <a:gd name="connsiteY90" fmla="*/ 742886 h 6578439"/>
                <a:gd name="connsiteX91" fmla="*/ 1353233 w 5890490"/>
                <a:gd name="connsiteY91" fmla="*/ 685632 h 6578439"/>
                <a:gd name="connsiteX92" fmla="*/ 1369924 w 5890490"/>
                <a:gd name="connsiteY92" fmla="*/ 671256 h 6578439"/>
                <a:gd name="connsiteX93" fmla="*/ 1387380 w 5890490"/>
                <a:gd name="connsiteY93" fmla="*/ 657755 h 6578439"/>
                <a:gd name="connsiteX94" fmla="*/ 1422422 w 5890490"/>
                <a:gd name="connsiteY94" fmla="*/ 630877 h 6578439"/>
                <a:gd name="connsiteX95" fmla="*/ 1492759 w 5890490"/>
                <a:gd name="connsiteY95" fmla="*/ 577248 h 6578439"/>
                <a:gd name="connsiteX96" fmla="*/ 1528820 w 5890490"/>
                <a:gd name="connsiteY96" fmla="*/ 551496 h 6578439"/>
                <a:gd name="connsiteX97" fmla="*/ 1565390 w 5890490"/>
                <a:gd name="connsiteY97" fmla="*/ 526370 h 6578439"/>
                <a:gd name="connsiteX98" fmla="*/ 1639040 w 5890490"/>
                <a:gd name="connsiteY98" fmla="*/ 476490 h 6578439"/>
                <a:gd name="connsiteX99" fmla="*/ 1792075 w 5890490"/>
                <a:gd name="connsiteY99" fmla="*/ 384859 h 6578439"/>
                <a:gd name="connsiteX100" fmla="*/ 2455943 w 5890490"/>
                <a:gd name="connsiteY100" fmla="*/ 117836 h 6578439"/>
                <a:gd name="connsiteX101" fmla="*/ 3159952 w 5890490"/>
                <a:gd name="connsiteY101" fmla="*/ 7203 h 6578439"/>
                <a:gd name="connsiteX102" fmla="*/ 3336813 w 5890490"/>
                <a:gd name="connsiteY102" fmla="*/ 499 h 657843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Lst>
              <a:rect l="l" t="t" r="r" b="b"/>
              <a:pathLst>
                <a:path w="5890490" h="6578439">
                  <a:moveTo>
                    <a:pt x="5890490" y="5389037"/>
                  </a:moveTo>
                  <a:lnTo>
                    <a:pt x="5890490" y="5855587"/>
                  </a:lnTo>
                  <a:lnTo>
                    <a:pt x="5784593" y="5962054"/>
                  </a:lnTo>
                  <a:cubicBezTo>
                    <a:pt x="5744454" y="6002308"/>
                    <a:pt x="5704062" y="6042436"/>
                    <a:pt x="5663414" y="6082564"/>
                  </a:cubicBezTo>
                  <a:cubicBezTo>
                    <a:pt x="5500314" y="6242577"/>
                    <a:pt x="5330970" y="6400714"/>
                    <a:pt x="5147099" y="6547726"/>
                  </a:cubicBezTo>
                  <a:lnTo>
                    <a:pt x="5105015" y="6578439"/>
                  </a:lnTo>
                  <a:lnTo>
                    <a:pt x="4385601" y="6578439"/>
                  </a:lnTo>
                  <a:lnTo>
                    <a:pt x="4507252" y="6515968"/>
                  </a:lnTo>
                  <a:cubicBezTo>
                    <a:pt x="4645901" y="6439679"/>
                    <a:pt x="4779837" y="6350961"/>
                    <a:pt x="4909330" y="6253453"/>
                  </a:cubicBezTo>
                  <a:cubicBezTo>
                    <a:pt x="5082369" y="6123567"/>
                    <a:pt x="5248145" y="5979180"/>
                    <a:pt x="5411374" y="5828544"/>
                  </a:cubicBezTo>
                  <a:cubicBezTo>
                    <a:pt x="5452149" y="5790791"/>
                    <a:pt x="5492924" y="5752788"/>
                    <a:pt x="5533570" y="5714534"/>
                  </a:cubicBezTo>
                  <a:lnTo>
                    <a:pt x="5657425" y="5597650"/>
                  </a:lnTo>
                  <a:close/>
                  <a:moveTo>
                    <a:pt x="3336813" y="499"/>
                  </a:moveTo>
                  <a:cubicBezTo>
                    <a:pt x="3395682" y="-392"/>
                    <a:pt x="3454550" y="-48"/>
                    <a:pt x="3513674" y="1202"/>
                  </a:cubicBezTo>
                  <a:lnTo>
                    <a:pt x="3602743" y="4827"/>
                  </a:lnTo>
                  <a:lnTo>
                    <a:pt x="3647213" y="6703"/>
                  </a:lnTo>
                  <a:cubicBezTo>
                    <a:pt x="3661994" y="7327"/>
                    <a:pt x="3676903" y="7703"/>
                    <a:pt x="3691684" y="9453"/>
                  </a:cubicBezTo>
                  <a:lnTo>
                    <a:pt x="3868927" y="27080"/>
                  </a:lnTo>
                  <a:cubicBezTo>
                    <a:pt x="4340645" y="85584"/>
                    <a:pt x="4795160" y="243221"/>
                    <a:pt x="5200872" y="472240"/>
                  </a:cubicBezTo>
                  <a:cubicBezTo>
                    <a:pt x="5403855" y="587124"/>
                    <a:pt x="5594988" y="719447"/>
                    <a:pt x="5772711" y="866334"/>
                  </a:cubicBezTo>
                  <a:lnTo>
                    <a:pt x="5890490" y="972426"/>
                  </a:lnTo>
                  <a:lnTo>
                    <a:pt x="5890490" y="1158576"/>
                  </a:lnTo>
                  <a:lnTo>
                    <a:pt x="5676045" y="986969"/>
                  </a:lnTo>
                  <a:cubicBezTo>
                    <a:pt x="5496587" y="857740"/>
                    <a:pt x="5304275" y="746699"/>
                    <a:pt x="5103776" y="655879"/>
                  </a:cubicBezTo>
                  <a:cubicBezTo>
                    <a:pt x="4903214" y="564747"/>
                    <a:pt x="4695006" y="492492"/>
                    <a:pt x="4482465" y="440363"/>
                  </a:cubicBezTo>
                  <a:lnTo>
                    <a:pt x="4402444" y="422111"/>
                  </a:lnTo>
                  <a:cubicBezTo>
                    <a:pt x="4375813" y="416111"/>
                    <a:pt x="4349436" y="408859"/>
                    <a:pt x="4322423" y="404610"/>
                  </a:cubicBezTo>
                  <a:lnTo>
                    <a:pt x="4241892" y="389858"/>
                  </a:lnTo>
                  <a:lnTo>
                    <a:pt x="4201627" y="382483"/>
                  </a:lnTo>
                  <a:cubicBezTo>
                    <a:pt x="4188248" y="379983"/>
                    <a:pt x="4174869" y="377483"/>
                    <a:pt x="4161234" y="375857"/>
                  </a:cubicBezTo>
                  <a:cubicBezTo>
                    <a:pt x="4107208" y="368482"/>
                    <a:pt x="4053308" y="360482"/>
                    <a:pt x="3999280" y="353606"/>
                  </a:cubicBezTo>
                  <a:cubicBezTo>
                    <a:pt x="3944999" y="348855"/>
                    <a:pt x="3890844" y="343854"/>
                    <a:pt x="3836817" y="338480"/>
                  </a:cubicBezTo>
                  <a:lnTo>
                    <a:pt x="3673972" y="330604"/>
                  </a:lnTo>
                  <a:cubicBezTo>
                    <a:pt x="3619690" y="329104"/>
                    <a:pt x="3565281" y="329604"/>
                    <a:pt x="3511126" y="328978"/>
                  </a:cubicBezTo>
                  <a:cubicBezTo>
                    <a:pt x="3402054" y="330728"/>
                    <a:pt x="3291706" y="334604"/>
                    <a:pt x="3183142" y="342854"/>
                  </a:cubicBezTo>
                  <a:cubicBezTo>
                    <a:pt x="2965505" y="358855"/>
                    <a:pt x="2750670" y="389733"/>
                    <a:pt x="2541444" y="439988"/>
                  </a:cubicBezTo>
                  <a:cubicBezTo>
                    <a:pt x="2332216" y="490117"/>
                    <a:pt x="2128850" y="559997"/>
                    <a:pt x="1933895" y="650505"/>
                  </a:cubicBezTo>
                  <a:cubicBezTo>
                    <a:pt x="1738939" y="741261"/>
                    <a:pt x="1553540" y="854146"/>
                    <a:pt x="1378079" y="983905"/>
                  </a:cubicBezTo>
                  <a:lnTo>
                    <a:pt x="1312967" y="1033660"/>
                  </a:lnTo>
                  <a:cubicBezTo>
                    <a:pt x="1291178" y="1050286"/>
                    <a:pt x="1269006" y="1066412"/>
                    <a:pt x="1248364" y="1084413"/>
                  </a:cubicBezTo>
                  <a:lnTo>
                    <a:pt x="1185163" y="1137168"/>
                  </a:lnTo>
                  <a:cubicBezTo>
                    <a:pt x="1164138" y="1154794"/>
                    <a:pt x="1142603" y="1172046"/>
                    <a:pt x="1122852" y="1190922"/>
                  </a:cubicBezTo>
                  <a:cubicBezTo>
                    <a:pt x="1041557" y="1264303"/>
                    <a:pt x="961663" y="1339309"/>
                    <a:pt x="892092" y="1421440"/>
                  </a:cubicBezTo>
                  <a:cubicBezTo>
                    <a:pt x="819589" y="1501822"/>
                    <a:pt x="759827" y="1590329"/>
                    <a:pt x="707202" y="1684212"/>
                  </a:cubicBezTo>
                  <a:cubicBezTo>
                    <a:pt x="694715" y="1708089"/>
                    <a:pt x="682227" y="1731841"/>
                    <a:pt x="670121" y="1756093"/>
                  </a:cubicBezTo>
                  <a:lnTo>
                    <a:pt x="637630" y="1830724"/>
                  </a:lnTo>
                  <a:cubicBezTo>
                    <a:pt x="626161" y="1855350"/>
                    <a:pt x="617624" y="1881603"/>
                    <a:pt x="607685" y="1907105"/>
                  </a:cubicBezTo>
                  <a:cubicBezTo>
                    <a:pt x="598128" y="1932857"/>
                    <a:pt x="588317" y="1958483"/>
                    <a:pt x="580034" y="1984986"/>
                  </a:cubicBezTo>
                  <a:cubicBezTo>
                    <a:pt x="544611" y="2089620"/>
                    <a:pt x="513393" y="2197128"/>
                    <a:pt x="481919" y="2304386"/>
                  </a:cubicBezTo>
                  <a:lnTo>
                    <a:pt x="433881" y="2465399"/>
                  </a:lnTo>
                  <a:lnTo>
                    <a:pt x="384442" y="2626163"/>
                  </a:lnTo>
                  <a:cubicBezTo>
                    <a:pt x="317672" y="2839680"/>
                    <a:pt x="243129" y="3050946"/>
                    <a:pt x="166039" y="3261338"/>
                  </a:cubicBezTo>
                  <a:cubicBezTo>
                    <a:pt x="88822" y="3468979"/>
                    <a:pt x="50850" y="3690248"/>
                    <a:pt x="56202" y="3910265"/>
                  </a:cubicBezTo>
                  <a:cubicBezTo>
                    <a:pt x="58495" y="4020274"/>
                    <a:pt x="71493" y="4129783"/>
                    <a:pt x="93664" y="4237292"/>
                  </a:cubicBezTo>
                  <a:cubicBezTo>
                    <a:pt x="99143" y="4264168"/>
                    <a:pt x="104623" y="4291045"/>
                    <a:pt x="111758" y="4317548"/>
                  </a:cubicBezTo>
                  <a:cubicBezTo>
                    <a:pt x="118384" y="4344176"/>
                    <a:pt x="124627" y="4370802"/>
                    <a:pt x="133038" y="4397054"/>
                  </a:cubicBezTo>
                  <a:cubicBezTo>
                    <a:pt x="140810" y="4423307"/>
                    <a:pt x="148456" y="4449683"/>
                    <a:pt x="157757" y="4475560"/>
                  </a:cubicBezTo>
                  <a:cubicBezTo>
                    <a:pt x="166549" y="4501562"/>
                    <a:pt x="175087" y="4527564"/>
                    <a:pt x="185153" y="4553066"/>
                  </a:cubicBezTo>
                  <a:cubicBezTo>
                    <a:pt x="262371" y="4758458"/>
                    <a:pt x="368895" y="4951974"/>
                    <a:pt x="493642" y="5132239"/>
                  </a:cubicBezTo>
                  <a:cubicBezTo>
                    <a:pt x="618389" y="5312627"/>
                    <a:pt x="760846" y="5480391"/>
                    <a:pt x="914391" y="5636528"/>
                  </a:cubicBezTo>
                  <a:cubicBezTo>
                    <a:pt x="1069081" y="5793166"/>
                    <a:pt x="1231544" y="5941677"/>
                    <a:pt x="1402034" y="6076188"/>
                  </a:cubicBezTo>
                  <a:cubicBezTo>
                    <a:pt x="1487535" y="6143320"/>
                    <a:pt x="1574565" y="6207574"/>
                    <a:pt x="1664397" y="6267079"/>
                  </a:cubicBezTo>
                  <a:cubicBezTo>
                    <a:pt x="1753592" y="6327459"/>
                    <a:pt x="1845336" y="6383088"/>
                    <a:pt x="1938992" y="6434343"/>
                  </a:cubicBezTo>
                  <a:cubicBezTo>
                    <a:pt x="2032647" y="6485659"/>
                    <a:pt x="2128309" y="6532600"/>
                    <a:pt x="2225931" y="6574322"/>
                  </a:cubicBezTo>
                  <a:lnTo>
                    <a:pt x="2236328" y="6578439"/>
                  </a:lnTo>
                  <a:lnTo>
                    <a:pt x="1504665" y="6578439"/>
                  </a:lnTo>
                  <a:lnTo>
                    <a:pt x="1456827" y="6543476"/>
                  </a:lnTo>
                  <a:cubicBezTo>
                    <a:pt x="1363554" y="6470595"/>
                    <a:pt x="1273848" y="6394340"/>
                    <a:pt x="1188475" y="6314083"/>
                  </a:cubicBezTo>
                  <a:cubicBezTo>
                    <a:pt x="1017856" y="6153445"/>
                    <a:pt x="863803" y="5979931"/>
                    <a:pt x="721728" y="5798666"/>
                  </a:cubicBezTo>
                  <a:cubicBezTo>
                    <a:pt x="579397" y="5616027"/>
                    <a:pt x="452103" y="5422511"/>
                    <a:pt x="344175" y="5219495"/>
                  </a:cubicBezTo>
                  <a:cubicBezTo>
                    <a:pt x="236505" y="5016354"/>
                    <a:pt x="147946" y="4803586"/>
                    <a:pt x="87293" y="4583569"/>
                  </a:cubicBezTo>
                  <a:cubicBezTo>
                    <a:pt x="79138" y="4556193"/>
                    <a:pt x="72639" y="4528440"/>
                    <a:pt x="65886" y="4500813"/>
                  </a:cubicBezTo>
                  <a:cubicBezTo>
                    <a:pt x="58751" y="4473311"/>
                    <a:pt x="53144" y="4445308"/>
                    <a:pt x="47409" y="4417431"/>
                  </a:cubicBezTo>
                  <a:cubicBezTo>
                    <a:pt x="44733" y="4403430"/>
                    <a:pt x="41294" y="4389679"/>
                    <a:pt x="39000" y="4375677"/>
                  </a:cubicBezTo>
                  <a:lnTo>
                    <a:pt x="31610" y="4333674"/>
                  </a:lnTo>
                  <a:cubicBezTo>
                    <a:pt x="26258" y="4305797"/>
                    <a:pt x="22563" y="4277544"/>
                    <a:pt x="18868" y="4249417"/>
                  </a:cubicBezTo>
                  <a:cubicBezTo>
                    <a:pt x="4214" y="4136784"/>
                    <a:pt x="-2158" y="4023275"/>
                    <a:pt x="646" y="3910265"/>
                  </a:cubicBezTo>
                  <a:cubicBezTo>
                    <a:pt x="5997" y="3683872"/>
                    <a:pt x="50596" y="3459605"/>
                    <a:pt x="130234" y="3248337"/>
                  </a:cubicBezTo>
                  <a:cubicBezTo>
                    <a:pt x="207961" y="3039196"/>
                    <a:pt x="278044" y="2827179"/>
                    <a:pt x="335383" y="2611911"/>
                  </a:cubicBezTo>
                  <a:cubicBezTo>
                    <a:pt x="393743" y="2396644"/>
                    <a:pt x="435792" y="2178627"/>
                    <a:pt x="487272" y="1958609"/>
                  </a:cubicBezTo>
                  <a:cubicBezTo>
                    <a:pt x="493259" y="1931107"/>
                    <a:pt x="501287" y="1903730"/>
                    <a:pt x="508550" y="1876227"/>
                  </a:cubicBezTo>
                  <a:cubicBezTo>
                    <a:pt x="516195" y="1848725"/>
                    <a:pt x="522312" y="1820972"/>
                    <a:pt x="531742" y="1793721"/>
                  </a:cubicBezTo>
                  <a:lnTo>
                    <a:pt x="558245" y="1711465"/>
                  </a:lnTo>
                  <a:cubicBezTo>
                    <a:pt x="568439" y="1684337"/>
                    <a:pt x="579652" y="1657459"/>
                    <a:pt x="590100" y="1630332"/>
                  </a:cubicBezTo>
                  <a:cubicBezTo>
                    <a:pt x="635080" y="1523075"/>
                    <a:pt x="690637" y="1417566"/>
                    <a:pt x="758680" y="1322433"/>
                  </a:cubicBezTo>
                  <a:cubicBezTo>
                    <a:pt x="824430" y="1225051"/>
                    <a:pt x="899610" y="1136168"/>
                    <a:pt x="976317" y="1049286"/>
                  </a:cubicBezTo>
                  <a:cubicBezTo>
                    <a:pt x="995049" y="1027035"/>
                    <a:pt x="1015436" y="1006533"/>
                    <a:pt x="1035314" y="985406"/>
                  </a:cubicBezTo>
                  <a:lnTo>
                    <a:pt x="1095329" y="922526"/>
                  </a:lnTo>
                  <a:cubicBezTo>
                    <a:pt x="1114953" y="901149"/>
                    <a:pt x="1136359" y="881397"/>
                    <a:pt x="1157384" y="861271"/>
                  </a:cubicBezTo>
                  <a:lnTo>
                    <a:pt x="1220841" y="801017"/>
                  </a:lnTo>
                  <a:cubicBezTo>
                    <a:pt x="1241610" y="780514"/>
                    <a:pt x="1264418" y="762014"/>
                    <a:pt x="1286462" y="742886"/>
                  </a:cubicBezTo>
                  <a:lnTo>
                    <a:pt x="1353233" y="685632"/>
                  </a:lnTo>
                  <a:lnTo>
                    <a:pt x="1369924" y="671256"/>
                  </a:lnTo>
                  <a:cubicBezTo>
                    <a:pt x="1375658" y="666631"/>
                    <a:pt x="1381520" y="662255"/>
                    <a:pt x="1387380" y="657755"/>
                  </a:cubicBezTo>
                  <a:lnTo>
                    <a:pt x="1422422" y="630877"/>
                  </a:lnTo>
                  <a:lnTo>
                    <a:pt x="1492759" y="577248"/>
                  </a:lnTo>
                  <a:cubicBezTo>
                    <a:pt x="1504355" y="567997"/>
                    <a:pt x="1516714" y="559997"/>
                    <a:pt x="1528820" y="551496"/>
                  </a:cubicBezTo>
                  <a:lnTo>
                    <a:pt x="1565390" y="526370"/>
                  </a:lnTo>
                  <a:lnTo>
                    <a:pt x="1639040" y="476490"/>
                  </a:lnTo>
                  <a:cubicBezTo>
                    <a:pt x="1689754" y="445613"/>
                    <a:pt x="1740723" y="414986"/>
                    <a:pt x="1792075" y="384859"/>
                  </a:cubicBezTo>
                  <a:cubicBezTo>
                    <a:pt x="2000282" y="268724"/>
                    <a:pt x="2224927" y="179467"/>
                    <a:pt x="2455943" y="117836"/>
                  </a:cubicBezTo>
                  <a:cubicBezTo>
                    <a:pt x="2687088" y="55957"/>
                    <a:pt x="2923964" y="21204"/>
                    <a:pt x="3159952" y="7203"/>
                  </a:cubicBezTo>
                  <a:cubicBezTo>
                    <a:pt x="3219076" y="3515"/>
                    <a:pt x="3277945" y="1389"/>
                    <a:pt x="3336813" y="499"/>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grpSp>
      <p:sp>
        <p:nvSpPr>
          <p:cNvPr id="2" name="Title 1">
            <a:extLst>
              <a:ext uri="{FF2B5EF4-FFF2-40B4-BE49-F238E27FC236}">
                <a16:creationId xmlns:a16="http://schemas.microsoft.com/office/drawing/2014/main" id="{31824958-9046-1F47-26C4-8B10A726C62C}"/>
              </a:ext>
            </a:extLst>
          </p:cNvPr>
          <p:cNvSpPr>
            <a:spLocks noGrp="1"/>
          </p:cNvSpPr>
          <p:nvPr>
            <p:ph type="title"/>
          </p:nvPr>
        </p:nvSpPr>
        <p:spPr>
          <a:xfrm>
            <a:off x="804672" y="3121701"/>
            <a:ext cx="3658053" cy="1786515"/>
          </a:xfrm>
        </p:spPr>
        <p:txBody>
          <a:bodyPr vert="horz" lIns="91440" tIns="45720" rIns="91440" bIns="45720" rtlCol="0" anchor="t">
            <a:normAutofit/>
          </a:bodyPr>
          <a:lstStyle/>
          <a:p>
            <a:r>
              <a:rPr lang="en-US" sz="4000" kern="1200">
                <a:solidFill>
                  <a:schemeClr val="tx2"/>
                </a:solidFill>
                <a:latin typeface="+mj-lt"/>
                <a:ea typeface="+mj-ea"/>
                <a:cs typeface="+mj-cs"/>
              </a:rPr>
              <a:t>Breakfast Standards </a:t>
            </a:r>
          </a:p>
        </p:txBody>
      </p:sp>
      <p:pic>
        <p:nvPicPr>
          <p:cNvPr id="4" name="Picture 3" descr="A close up of a list of food">
            <a:extLst>
              <a:ext uri="{FF2B5EF4-FFF2-40B4-BE49-F238E27FC236}">
                <a16:creationId xmlns:a16="http://schemas.microsoft.com/office/drawing/2014/main" id="{F5B9F1CA-883E-9BC5-D899-17AF54FB91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34415" y="1077938"/>
            <a:ext cx="8554537" cy="5303811"/>
          </a:xfrm>
          <a:prstGeom prst="rect">
            <a:avLst/>
          </a:prstGeom>
          <a:ln w="9525">
            <a:noFill/>
          </a:ln>
        </p:spPr>
      </p:pic>
    </p:spTree>
    <p:extLst>
      <p:ext uri="{BB962C8B-B14F-4D97-AF65-F5344CB8AC3E}">
        <p14:creationId xmlns:p14="http://schemas.microsoft.com/office/powerpoint/2010/main" val="36142292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27" name="Rectangle 26">
            <a:extLst>
              <a:ext uri="{FF2B5EF4-FFF2-40B4-BE49-F238E27FC236}">
                <a16:creationId xmlns:a16="http://schemas.microsoft.com/office/drawing/2014/main" id="{87BF42CA-AD55-48B4-8949-C4DCA60A6AE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1"/>
            <a:ext cx="12191695"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28">
            <a:extLst>
              <a:ext uri="{FF2B5EF4-FFF2-40B4-BE49-F238E27FC236}">
                <a16:creationId xmlns:a16="http://schemas.microsoft.com/office/drawing/2014/main" id="{66AE1D3D-3106-4CB2-AA7C-0C1642AC0F2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305" y="0"/>
            <a:ext cx="12191695"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800"/>
          </a:p>
        </p:txBody>
      </p:sp>
      <p:grpSp>
        <p:nvGrpSpPr>
          <p:cNvPr id="31" name="Group 30">
            <a:extLst>
              <a:ext uri="{FF2B5EF4-FFF2-40B4-BE49-F238E27FC236}">
                <a16:creationId xmlns:a16="http://schemas.microsoft.com/office/drawing/2014/main" id="{0A31B6AF-B711-4CDB-8C2B-16E963DDC4C5}"/>
              </a:ext>
              <a:ext uri="{C183D7F6-B498-43B3-948B-1728B52AA6E4}">
                <adec:decorative xmlns:adec="http://schemas.microsoft.com/office/drawing/2017/decorative" val="1"/>
              </a:ext>
            </a:extLst>
          </p:cNvPr>
          <p:cNvGrpSpPr>
            <a:grpSpLocks noGrp="1" noUngrp="1" noRot="1" noChangeAspect="1" noMove="1" noResize="1"/>
          </p:cNvGrpSpPr>
          <p:nvPr>
            <p:extLst>
              <p:ext uri="{386F3935-93C4-4BCD-93E2-E3B085C9AB24}">
                <p16:designElem xmlns:p16="http://schemas.microsoft.com/office/powerpoint/2015/main" val="1"/>
              </p:ext>
            </p:extLst>
          </p:nvPr>
        </p:nvGrpSpPr>
        <p:grpSpPr>
          <a:xfrm>
            <a:off x="-8137" y="0"/>
            <a:ext cx="5646974" cy="6483075"/>
            <a:chOff x="-19221" y="0"/>
            <a:chExt cx="5646974" cy="6483075"/>
          </a:xfrm>
        </p:grpSpPr>
        <p:sp>
          <p:nvSpPr>
            <p:cNvPr id="32" name="Freeform: Shape 31">
              <a:extLst>
                <a:ext uri="{FF2B5EF4-FFF2-40B4-BE49-F238E27FC236}">
                  <a16:creationId xmlns:a16="http://schemas.microsoft.com/office/drawing/2014/main" id="{CA818331-E13C-49C6-B98D-A60AD0E85AE0}"/>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16610"/>
              <a:ext cx="5535001" cy="6250127"/>
            </a:xfrm>
            <a:custGeom>
              <a:avLst/>
              <a:gdLst>
                <a:gd name="connsiteX0" fmla="*/ 2510242 w 5535001"/>
                <a:gd name="connsiteY0" fmla="*/ 174 h 6250127"/>
                <a:gd name="connsiteX1" fmla="*/ 2550551 w 5535001"/>
                <a:gd name="connsiteY1" fmla="*/ 510 h 6250127"/>
                <a:gd name="connsiteX2" fmla="*/ 2629490 w 5535001"/>
                <a:gd name="connsiteY2" fmla="*/ 3757 h 6250127"/>
                <a:gd name="connsiteX3" fmla="*/ 2708317 w 5535001"/>
                <a:gd name="connsiteY3" fmla="*/ 7229 h 6250127"/>
                <a:gd name="connsiteX4" fmla="*/ 2787256 w 5535001"/>
                <a:gd name="connsiteY4" fmla="*/ 14619 h 6250127"/>
                <a:gd name="connsiteX5" fmla="*/ 3408467 w 5535001"/>
                <a:gd name="connsiteY5" fmla="*/ 145064 h 6250127"/>
                <a:gd name="connsiteX6" fmla="*/ 3557723 w 5535001"/>
                <a:gd name="connsiteY6" fmla="*/ 199593 h 6250127"/>
                <a:gd name="connsiteX7" fmla="*/ 3594337 w 5535001"/>
                <a:gd name="connsiteY7" fmla="*/ 214597 h 6250127"/>
                <a:gd name="connsiteX8" fmla="*/ 3630616 w 5535001"/>
                <a:gd name="connsiteY8" fmla="*/ 230385 h 6250127"/>
                <a:gd name="connsiteX9" fmla="*/ 3703172 w 5535001"/>
                <a:gd name="connsiteY9" fmla="*/ 262073 h 6250127"/>
                <a:gd name="connsiteX10" fmla="*/ 3739003 w 5535001"/>
                <a:gd name="connsiteY10" fmla="*/ 278756 h 6250127"/>
                <a:gd name="connsiteX11" fmla="*/ 3756806 w 5535001"/>
                <a:gd name="connsiteY11" fmla="*/ 287266 h 6250127"/>
                <a:gd name="connsiteX12" fmla="*/ 3773714 w 5535001"/>
                <a:gd name="connsiteY12" fmla="*/ 297567 h 6250127"/>
                <a:gd name="connsiteX13" fmla="*/ 3840784 w 5535001"/>
                <a:gd name="connsiteY13" fmla="*/ 339332 h 6250127"/>
                <a:gd name="connsiteX14" fmla="*/ 3873927 w 5535001"/>
                <a:gd name="connsiteY14" fmla="*/ 360495 h 6250127"/>
                <a:gd name="connsiteX15" fmla="*/ 3906062 w 5535001"/>
                <a:gd name="connsiteY15" fmla="*/ 383001 h 6250127"/>
                <a:gd name="connsiteX16" fmla="*/ 3969662 w 5535001"/>
                <a:gd name="connsiteY16" fmla="*/ 428572 h 6250127"/>
                <a:gd name="connsiteX17" fmla="*/ 4423029 w 5535001"/>
                <a:gd name="connsiteY17" fmla="*/ 837600 h 6250127"/>
                <a:gd name="connsiteX18" fmla="*/ 4474647 w 5535001"/>
                <a:gd name="connsiteY18" fmla="*/ 891569 h 6250127"/>
                <a:gd name="connsiteX19" fmla="*/ 4524250 w 5535001"/>
                <a:gd name="connsiteY19" fmla="*/ 946883 h 6250127"/>
                <a:gd name="connsiteX20" fmla="*/ 4573965 w 5535001"/>
                <a:gd name="connsiteY20" fmla="*/ 1001748 h 6250127"/>
                <a:gd name="connsiteX21" fmla="*/ 4622224 w 5535001"/>
                <a:gd name="connsiteY21" fmla="*/ 1057509 h 6250127"/>
                <a:gd name="connsiteX22" fmla="*/ 4717510 w 5535001"/>
                <a:gd name="connsiteY22" fmla="*/ 1169143 h 6250127"/>
                <a:gd name="connsiteX23" fmla="*/ 4764986 w 5535001"/>
                <a:gd name="connsiteY23" fmla="*/ 1224681 h 6250127"/>
                <a:gd name="connsiteX24" fmla="*/ 4813021 w 5535001"/>
                <a:gd name="connsiteY24" fmla="*/ 1279994 h 6250127"/>
                <a:gd name="connsiteX25" fmla="*/ 5001915 w 5535001"/>
                <a:gd name="connsiteY25" fmla="*/ 1506846 h 6250127"/>
                <a:gd name="connsiteX26" fmla="*/ 5170542 w 5535001"/>
                <a:gd name="connsiteY26" fmla="*/ 1751165 h 6250127"/>
                <a:gd name="connsiteX27" fmla="*/ 5428969 w 5535001"/>
                <a:gd name="connsiteY27" fmla="*/ 2293660 h 6250127"/>
                <a:gd name="connsiteX28" fmla="*/ 5534893 w 5535001"/>
                <a:gd name="connsiteY28" fmla="*/ 2899307 h 6250127"/>
                <a:gd name="connsiteX29" fmla="*/ 5508804 w 5535001"/>
                <a:gd name="connsiteY29" fmla="*/ 3211144 h 6250127"/>
                <a:gd name="connsiteX30" fmla="*/ 5426282 w 5535001"/>
                <a:gd name="connsiteY30" fmla="*/ 3513352 h 6250127"/>
                <a:gd name="connsiteX31" fmla="*/ 5248250 w 5535001"/>
                <a:gd name="connsiteY31" fmla="*/ 4030542 h 6250127"/>
                <a:gd name="connsiteX32" fmla="*/ 5208612 w 5535001"/>
                <a:gd name="connsiteY32" fmla="*/ 4161771 h 6250127"/>
                <a:gd name="connsiteX33" fmla="*/ 5170318 w 5535001"/>
                <a:gd name="connsiteY33" fmla="*/ 4294680 h 6250127"/>
                <a:gd name="connsiteX34" fmla="*/ 5132248 w 5535001"/>
                <a:gd name="connsiteY34" fmla="*/ 4430164 h 6250127"/>
                <a:gd name="connsiteX35" fmla="*/ 5112765 w 5535001"/>
                <a:gd name="connsiteY35" fmla="*/ 4498914 h 6250127"/>
                <a:gd name="connsiteX36" fmla="*/ 5091715 w 5535001"/>
                <a:gd name="connsiteY36" fmla="*/ 4569119 h 6250127"/>
                <a:gd name="connsiteX37" fmla="*/ 5068985 w 5535001"/>
                <a:gd name="connsiteY37" fmla="*/ 4640220 h 6250127"/>
                <a:gd name="connsiteX38" fmla="*/ 5043904 w 5535001"/>
                <a:gd name="connsiteY38" fmla="*/ 4712105 h 6250127"/>
                <a:gd name="connsiteX39" fmla="*/ 5015799 w 5535001"/>
                <a:gd name="connsiteY39" fmla="*/ 4784438 h 6250127"/>
                <a:gd name="connsiteX40" fmla="*/ 4982880 w 5535001"/>
                <a:gd name="connsiteY40" fmla="*/ 4856435 h 6250127"/>
                <a:gd name="connsiteX41" fmla="*/ 4817276 w 5535001"/>
                <a:gd name="connsiteY41" fmla="*/ 5125275 h 6250127"/>
                <a:gd name="connsiteX42" fmla="*/ 4618753 w 5535001"/>
                <a:gd name="connsiteY42" fmla="*/ 5355374 h 6250127"/>
                <a:gd name="connsiteX43" fmla="*/ 4566575 w 5535001"/>
                <a:gd name="connsiteY43" fmla="*/ 5408560 h 6250127"/>
                <a:gd name="connsiteX44" fmla="*/ 4513837 w 5535001"/>
                <a:gd name="connsiteY44" fmla="*/ 5461186 h 6250127"/>
                <a:gd name="connsiteX45" fmla="*/ 4459531 w 5535001"/>
                <a:gd name="connsiteY45" fmla="*/ 5512580 h 6250127"/>
                <a:gd name="connsiteX46" fmla="*/ 4404554 w 5535001"/>
                <a:gd name="connsiteY46" fmla="*/ 5563526 h 6250127"/>
                <a:gd name="connsiteX47" fmla="*/ 4348009 w 5535001"/>
                <a:gd name="connsiteY47" fmla="*/ 5613017 h 6250127"/>
                <a:gd name="connsiteX48" fmla="*/ 4290568 w 5535001"/>
                <a:gd name="connsiteY48" fmla="*/ 5661948 h 6250127"/>
                <a:gd name="connsiteX49" fmla="*/ 4276124 w 5535001"/>
                <a:gd name="connsiteY49" fmla="*/ 5674153 h 6250127"/>
                <a:gd name="connsiteX50" fmla="*/ 4261120 w 5535001"/>
                <a:gd name="connsiteY50" fmla="*/ 5685798 h 6250127"/>
                <a:gd name="connsiteX51" fmla="*/ 4231112 w 5535001"/>
                <a:gd name="connsiteY51" fmla="*/ 5708976 h 6250127"/>
                <a:gd name="connsiteX52" fmla="*/ 4170984 w 5535001"/>
                <a:gd name="connsiteY52" fmla="*/ 5755443 h 6250127"/>
                <a:gd name="connsiteX53" fmla="*/ 4046025 w 5535001"/>
                <a:gd name="connsiteY53" fmla="*/ 5843228 h 6250127"/>
                <a:gd name="connsiteX54" fmla="*/ 3915356 w 5535001"/>
                <a:gd name="connsiteY54" fmla="*/ 5923735 h 6250127"/>
                <a:gd name="connsiteX55" fmla="*/ 3346323 w 5535001"/>
                <a:gd name="connsiteY55" fmla="*/ 6158872 h 6250127"/>
                <a:gd name="connsiteX56" fmla="*/ 2743476 w 5535001"/>
                <a:gd name="connsiteY56" fmla="*/ 6247328 h 6250127"/>
                <a:gd name="connsiteX57" fmla="*/ 2668120 w 5535001"/>
                <a:gd name="connsiteY57" fmla="*/ 6249344 h 6250127"/>
                <a:gd name="connsiteX58" fmla="*/ 2630498 w 5535001"/>
                <a:gd name="connsiteY58" fmla="*/ 6250127 h 6250127"/>
                <a:gd name="connsiteX59" fmla="*/ 2592988 w 5535001"/>
                <a:gd name="connsiteY59" fmla="*/ 6249568 h 6250127"/>
                <a:gd name="connsiteX60" fmla="*/ 2518080 w 5535001"/>
                <a:gd name="connsiteY60" fmla="*/ 6247777 h 6250127"/>
                <a:gd name="connsiteX61" fmla="*/ 2442948 w 5535001"/>
                <a:gd name="connsiteY61" fmla="*/ 6244529 h 6250127"/>
                <a:gd name="connsiteX62" fmla="*/ 2291676 w 5535001"/>
                <a:gd name="connsiteY62" fmla="*/ 6232213 h 6250127"/>
                <a:gd name="connsiteX63" fmla="*/ 2141412 w 5535001"/>
                <a:gd name="connsiteY63" fmla="*/ 6212394 h 6250127"/>
                <a:gd name="connsiteX64" fmla="*/ 1992715 w 5535001"/>
                <a:gd name="connsiteY64" fmla="*/ 6184961 h 6250127"/>
                <a:gd name="connsiteX65" fmla="*/ 1845811 w 5535001"/>
                <a:gd name="connsiteY65" fmla="*/ 6151034 h 6250127"/>
                <a:gd name="connsiteX66" fmla="*/ 1701033 w 5535001"/>
                <a:gd name="connsiteY66" fmla="*/ 6110724 h 6250127"/>
                <a:gd name="connsiteX67" fmla="*/ 1629484 w 5535001"/>
                <a:gd name="connsiteY67" fmla="*/ 6088219 h 6250127"/>
                <a:gd name="connsiteX68" fmla="*/ 1558383 w 5535001"/>
                <a:gd name="connsiteY68" fmla="*/ 6064929 h 6250127"/>
                <a:gd name="connsiteX69" fmla="*/ 1011968 w 5535001"/>
                <a:gd name="connsiteY69" fmla="*/ 5828896 h 6250127"/>
                <a:gd name="connsiteX70" fmla="*/ 511237 w 5535001"/>
                <a:gd name="connsiteY70" fmla="*/ 5512356 h 6250127"/>
                <a:gd name="connsiteX71" fmla="*/ 395572 w 5535001"/>
                <a:gd name="connsiteY71" fmla="*/ 5419757 h 6250127"/>
                <a:gd name="connsiteX72" fmla="*/ 284722 w 5535001"/>
                <a:gd name="connsiteY72" fmla="*/ 5321559 h 6250127"/>
                <a:gd name="connsiteX73" fmla="*/ 257513 w 5535001"/>
                <a:gd name="connsiteY73" fmla="*/ 5296477 h 6250127"/>
                <a:gd name="connsiteX74" fmla="*/ 243853 w 5535001"/>
                <a:gd name="connsiteY74" fmla="*/ 5283937 h 6250127"/>
                <a:gd name="connsiteX75" fmla="*/ 230752 w 5535001"/>
                <a:gd name="connsiteY75" fmla="*/ 5270836 h 6250127"/>
                <a:gd name="connsiteX76" fmla="*/ 178574 w 5535001"/>
                <a:gd name="connsiteY76" fmla="*/ 5218322 h 6250127"/>
                <a:gd name="connsiteX77" fmla="*/ 126508 w 5535001"/>
                <a:gd name="connsiteY77" fmla="*/ 5165584 h 6250127"/>
                <a:gd name="connsiteX78" fmla="*/ 76345 w 5535001"/>
                <a:gd name="connsiteY78" fmla="*/ 5111167 h 6250127"/>
                <a:gd name="connsiteX79" fmla="*/ 26407 w 5535001"/>
                <a:gd name="connsiteY79" fmla="*/ 5056413 h 6250127"/>
                <a:gd name="connsiteX80" fmla="*/ 0 w 5535001"/>
                <a:gd name="connsiteY80" fmla="*/ 5024776 h 6250127"/>
                <a:gd name="connsiteX81" fmla="*/ 0 w 5535001"/>
                <a:gd name="connsiteY81" fmla="*/ 4492798 h 6250127"/>
                <a:gd name="connsiteX82" fmla="*/ 28534 w 5535001"/>
                <a:gd name="connsiteY82" fmla="*/ 4537879 h 6250127"/>
                <a:gd name="connsiteX83" fmla="*/ 66604 w 5535001"/>
                <a:gd name="connsiteY83" fmla="*/ 4592745 h 6250127"/>
                <a:gd name="connsiteX84" fmla="*/ 104114 w 5535001"/>
                <a:gd name="connsiteY84" fmla="*/ 4647834 h 6250127"/>
                <a:gd name="connsiteX85" fmla="*/ 143751 w 5535001"/>
                <a:gd name="connsiteY85" fmla="*/ 4701580 h 6250127"/>
                <a:gd name="connsiteX86" fmla="*/ 182717 w 5535001"/>
                <a:gd name="connsiteY86" fmla="*/ 4755773 h 6250127"/>
                <a:gd name="connsiteX87" fmla="*/ 223810 w 5535001"/>
                <a:gd name="connsiteY87" fmla="*/ 4808399 h 6250127"/>
                <a:gd name="connsiteX88" fmla="*/ 264679 w 5535001"/>
                <a:gd name="connsiteY88" fmla="*/ 4861249 h 6250127"/>
                <a:gd name="connsiteX89" fmla="*/ 307788 w 5535001"/>
                <a:gd name="connsiteY89" fmla="*/ 4912420 h 6250127"/>
                <a:gd name="connsiteX90" fmla="*/ 351232 w 5535001"/>
                <a:gd name="connsiteY90" fmla="*/ 4963254 h 6250127"/>
                <a:gd name="connsiteX91" fmla="*/ 397028 w 5535001"/>
                <a:gd name="connsiteY91" fmla="*/ 5012185 h 6250127"/>
                <a:gd name="connsiteX92" fmla="*/ 443496 w 5535001"/>
                <a:gd name="connsiteY92" fmla="*/ 5060444 h 6250127"/>
                <a:gd name="connsiteX93" fmla="*/ 455140 w 5535001"/>
                <a:gd name="connsiteY93" fmla="*/ 5072537 h 6250127"/>
                <a:gd name="connsiteX94" fmla="*/ 467345 w 5535001"/>
                <a:gd name="connsiteY94" fmla="*/ 5083958 h 6250127"/>
                <a:gd name="connsiteX95" fmla="*/ 491755 w 5535001"/>
                <a:gd name="connsiteY95" fmla="*/ 5106912 h 6250127"/>
                <a:gd name="connsiteX96" fmla="*/ 540686 w 5535001"/>
                <a:gd name="connsiteY96" fmla="*/ 5152819 h 6250127"/>
                <a:gd name="connsiteX97" fmla="*/ 552890 w 5535001"/>
                <a:gd name="connsiteY97" fmla="*/ 5164353 h 6250127"/>
                <a:gd name="connsiteX98" fmla="*/ 565655 w 5535001"/>
                <a:gd name="connsiteY98" fmla="*/ 5175214 h 6250127"/>
                <a:gd name="connsiteX99" fmla="*/ 591072 w 5535001"/>
                <a:gd name="connsiteY99" fmla="*/ 5197048 h 6250127"/>
                <a:gd name="connsiteX100" fmla="*/ 694197 w 5535001"/>
                <a:gd name="connsiteY100" fmla="*/ 5283041 h 6250127"/>
                <a:gd name="connsiteX101" fmla="*/ 1146221 w 5535001"/>
                <a:gd name="connsiteY101" fmla="*/ 5573716 h 6250127"/>
                <a:gd name="connsiteX102" fmla="*/ 1650982 w 5535001"/>
                <a:gd name="connsiteY102" fmla="*/ 5758130 h 6250127"/>
                <a:gd name="connsiteX103" fmla="*/ 1716485 w 5535001"/>
                <a:gd name="connsiteY103" fmla="*/ 5772798 h 6250127"/>
                <a:gd name="connsiteX104" fmla="*/ 1782211 w 5535001"/>
                <a:gd name="connsiteY104" fmla="*/ 5786235 h 6250127"/>
                <a:gd name="connsiteX105" fmla="*/ 1848386 w 5535001"/>
                <a:gd name="connsiteY105" fmla="*/ 5796984 h 6250127"/>
                <a:gd name="connsiteX106" fmla="*/ 1881417 w 5535001"/>
                <a:gd name="connsiteY106" fmla="*/ 5802359 h 6250127"/>
                <a:gd name="connsiteX107" fmla="*/ 1914560 w 5535001"/>
                <a:gd name="connsiteY107" fmla="*/ 5807061 h 6250127"/>
                <a:gd name="connsiteX108" fmla="*/ 2047469 w 5535001"/>
                <a:gd name="connsiteY108" fmla="*/ 5821282 h 6250127"/>
                <a:gd name="connsiteX109" fmla="*/ 2180601 w 5535001"/>
                <a:gd name="connsiteY109" fmla="*/ 5828896 h 6250127"/>
                <a:gd name="connsiteX110" fmla="*/ 2313622 w 5535001"/>
                <a:gd name="connsiteY110" fmla="*/ 5830463 h 6250127"/>
                <a:gd name="connsiteX111" fmla="*/ 2380021 w 5535001"/>
                <a:gd name="connsiteY111" fmla="*/ 5828448 h 6250127"/>
                <a:gd name="connsiteX112" fmla="*/ 2446195 w 5535001"/>
                <a:gd name="connsiteY112" fmla="*/ 5826433 h 6250127"/>
                <a:gd name="connsiteX113" fmla="*/ 2513041 w 5535001"/>
                <a:gd name="connsiteY113" fmla="*/ 5822737 h 6250127"/>
                <a:gd name="connsiteX114" fmla="*/ 2580111 w 5535001"/>
                <a:gd name="connsiteY114" fmla="*/ 5818258 h 6250127"/>
                <a:gd name="connsiteX115" fmla="*/ 2613590 w 5535001"/>
                <a:gd name="connsiteY115" fmla="*/ 5816355 h 6250127"/>
                <a:gd name="connsiteX116" fmla="*/ 2646845 w 5535001"/>
                <a:gd name="connsiteY116" fmla="*/ 5813108 h 6250127"/>
                <a:gd name="connsiteX117" fmla="*/ 2713244 w 5535001"/>
                <a:gd name="connsiteY117" fmla="*/ 5806838 h 6250127"/>
                <a:gd name="connsiteX118" fmla="*/ 3230882 w 5535001"/>
                <a:gd name="connsiteY118" fmla="*/ 5721292 h 6250127"/>
                <a:gd name="connsiteX119" fmla="*/ 3720416 w 5535001"/>
                <a:gd name="connsiteY119" fmla="*/ 5556472 h 6250127"/>
                <a:gd name="connsiteX120" fmla="*/ 3837425 w 5535001"/>
                <a:gd name="connsiteY120" fmla="*/ 5499927 h 6250127"/>
                <a:gd name="connsiteX121" fmla="*/ 3951634 w 5535001"/>
                <a:gd name="connsiteY121" fmla="*/ 5436552 h 6250127"/>
                <a:gd name="connsiteX122" fmla="*/ 4007284 w 5535001"/>
                <a:gd name="connsiteY122" fmla="*/ 5401841 h 6250127"/>
                <a:gd name="connsiteX123" fmla="*/ 4035164 w 5535001"/>
                <a:gd name="connsiteY123" fmla="*/ 5384374 h 6250127"/>
                <a:gd name="connsiteX124" fmla="*/ 4049049 w 5535001"/>
                <a:gd name="connsiteY124" fmla="*/ 5375640 h 6250127"/>
                <a:gd name="connsiteX125" fmla="*/ 4062485 w 5535001"/>
                <a:gd name="connsiteY125" fmla="*/ 5366123 h 6250127"/>
                <a:gd name="connsiteX126" fmla="*/ 4116567 w 5535001"/>
                <a:gd name="connsiteY126" fmla="*/ 5328277 h 6250127"/>
                <a:gd name="connsiteX127" fmla="*/ 4169976 w 5535001"/>
                <a:gd name="connsiteY127" fmla="*/ 5289199 h 6250127"/>
                <a:gd name="connsiteX128" fmla="*/ 4222042 w 5535001"/>
                <a:gd name="connsiteY128" fmla="*/ 5247994 h 6250127"/>
                <a:gd name="connsiteX129" fmla="*/ 4273213 w 5535001"/>
                <a:gd name="connsiteY129" fmla="*/ 5205558 h 6250127"/>
                <a:gd name="connsiteX130" fmla="*/ 4323151 w 5535001"/>
                <a:gd name="connsiteY130" fmla="*/ 5161329 h 6250127"/>
                <a:gd name="connsiteX131" fmla="*/ 4371971 w 5535001"/>
                <a:gd name="connsiteY131" fmla="*/ 5116093 h 6250127"/>
                <a:gd name="connsiteX132" fmla="*/ 4546868 w 5535001"/>
                <a:gd name="connsiteY132" fmla="*/ 4924400 h 6250127"/>
                <a:gd name="connsiteX133" fmla="*/ 4675634 w 5535001"/>
                <a:gd name="connsiteY133" fmla="*/ 4715352 h 6250127"/>
                <a:gd name="connsiteX134" fmla="*/ 4700155 w 5535001"/>
                <a:gd name="connsiteY134" fmla="*/ 4659255 h 6250127"/>
                <a:gd name="connsiteX135" fmla="*/ 4721206 w 5535001"/>
                <a:gd name="connsiteY135" fmla="*/ 4600135 h 6250127"/>
                <a:gd name="connsiteX136" fmla="*/ 4740465 w 5535001"/>
                <a:gd name="connsiteY136" fmla="*/ 4538887 h 6250127"/>
                <a:gd name="connsiteX137" fmla="*/ 4758492 w 5535001"/>
                <a:gd name="connsiteY137" fmla="*/ 4475848 h 6250127"/>
                <a:gd name="connsiteX138" fmla="*/ 4891288 w 5535001"/>
                <a:gd name="connsiteY138" fmla="*/ 3930329 h 6250127"/>
                <a:gd name="connsiteX139" fmla="*/ 5066298 w 5535001"/>
                <a:gd name="connsiteY139" fmla="*/ 3382235 h 6250127"/>
                <a:gd name="connsiteX140" fmla="*/ 5156994 w 5535001"/>
                <a:gd name="connsiteY140" fmla="*/ 2898635 h 6250127"/>
                <a:gd name="connsiteX141" fmla="*/ 5083317 w 5535001"/>
                <a:gd name="connsiteY141" fmla="*/ 2402047 h 6250127"/>
                <a:gd name="connsiteX142" fmla="*/ 4871022 w 5535001"/>
                <a:gd name="connsiteY142" fmla="*/ 1926958 h 6250127"/>
                <a:gd name="connsiteX143" fmla="*/ 4727028 w 5535001"/>
                <a:gd name="connsiteY143" fmla="*/ 1703577 h 6250127"/>
                <a:gd name="connsiteX144" fmla="*/ 4563776 w 5535001"/>
                <a:gd name="connsiteY144" fmla="*/ 1490834 h 6250127"/>
                <a:gd name="connsiteX145" fmla="*/ 4370291 w 5535001"/>
                <a:gd name="connsiteY145" fmla="*/ 1300596 h 6250127"/>
                <a:gd name="connsiteX146" fmla="*/ 4266046 w 5535001"/>
                <a:gd name="connsiteY146" fmla="*/ 1214491 h 6250127"/>
                <a:gd name="connsiteX147" fmla="*/ 4212973 w 5535001"/>
                <a:gd name="connsiteY147" fmla="*/ 1173062 h 6250127"/>
                <a:gd name="connsiteX148" fmla="*/ 4157995 w 5535001"/>
                <a:gd name="connsiteY148" fmla="*/ 1134545 h 6250127"/>
                <a:gd name="connsiteX149" fmla="*/ 3697126 w 5535001"/>
                <a:gd name="connsiteY149" fmla="*/ 881044 h 6250127"/>
                <a:gd name="connsiteX150" fmla="*/ 3637670 w 5535001"/>
                <a:gd name="connsiteY150" fmla="*/ 856747 h 6250127"/>
                <a:gd name="connsiteX151" fmla="*/ 3608222 w 5535001"/>
                <a:gd name="connsiteY151" fmla="*/ 844318 h 6250127"/>
                <a:gd name="connsiteX152" fmla="*/ 3578214 w 5535001"/>
                <a:gd name="connsiteY152" fmla="*/ 833457 h 6250127"/>
                <a:gd name="connsiteX153" fmla="*/ 3518309 w 5535001"/>
                <a:gd name="connsiteY153" fmla="*/ 812294 h 6250127"/>
                <a:gd name="connsiteX154" fmla="*/ 3503417 w 5535001"/>
                <a:gd name="connsiteY154" fmla="*/ 806920 h 6250127"/>
                <a:gd name="connsiteX155" fmla="*/ 3489533 w 5535001"/>
                <a:gd name="connsiteY155" fmla="*/ 799642 h 6250127"/>
                <a:gd name="connsiteX156" fmla="*/ 3460869 w 5535001"/>
                <a:gd name="connsiteY156" fmla="*/ 787101 h 6250127"/>
                <a:gd name="connsiteX157" fmla="*/ 3402980 w 5535001"/>
                <a:gd name="connsiteY157" fmla="*/ 763475 h 6250127"/>
                <a:gd name="connsiteX158" fmla="*/ 3374092 w 5535001"/>
                <a:gd name="connsiteY158" fmla="*/ 751606 h 6250127"/>
                <a:gd name="connsiteX159" fmla="*/ 3344980 w 5535001"/>
                <a:gd name="connsiteY159" fmla="*/ 740409 h 6250127"/>
                <a:gd name="connsiteX160" fmla="*/ 3226627 w 5535001"/>
                <a:gd name="connsiteY160" fmla="*/ 700772 h 6250127"/>
                <a:gd name="connsiteX161" fmla="*/ 2735750 w 5535001"/>
                <a:gd name="connsiteY161" fmla="*/ 614667 h 6250127"/>
                <a:gd name="connsiteX162" fmla="*/ 2673158 w 5535001"/>
                <a:gd name="connsiteY162" fmla="*/ 610412 h 6250127"/>
                <a:gd name="connsiteX163" fmla="*/ 2610119 w 5535001"/>
                <a:gd name="connsiteY163" fmla="*/ 609628 h 6250127"/>
                <a:gd name="connsiteX164" fmla="*/ 2547080 w 5535001"/>
                <a:gd name="connsiteY164" fmla="*/ 608620 h 6250127"/>
                <a:gd name="connsiteX165" fmla="*/ 2516400 w 5535001"/>
                <a:gd name="connsiteY165" fmla="*/ 608844 h 6250127"/>
                <a:gd name="connsiteX166" fmla="*/ 2486280 w 5535001"/>
                <a:gd name="connsiteY166" fmla="*/ 609740 h 6250127"/>
                <a:gd name="connsiteX167" fmla="*/ 2426376 w 5535001"/>
                <a:gd name="connsiteY167" fmla="*/ 613099 h 6250127"/>
                <a:gd name="connsiteX168" fmla="*/ 2366920 w 5535001"/>
                <a:gd name="connsiteY168" fmla="*/ 618474 h 6250127"/>
                <a:gd name="connsiteX169" fmla="*/ 2337248 w 5535001"/>
                <a:gd name="connsiteY169" fmla="*/ 621497 h 6250127"/>
                <a:gd name="connsiteX170" fmla="*/ 2307800 w 5535001"/>
                <a:gd name="connsiteY170" fmla="*/ 625528 h 6250127"/>
                <a:gd name="connsiteX171" fmla="*/ 2278351 w 5535001"/>
                <a:gd name="connsiteY171" fmla="*/ 629559 h 6250127"/>
                <a:gd name="connsiteX172" fmla="*/ 2249127 w 5535001"/>
                <a:gd name="connsiteY172" fmla="*/ 634710 h 6250127"/>
                <a:gd name="connsiteX173" fmla="*/ 1796096 w 5535001"/>
                <a:gd name="connsiteY173" fmla="*/ 781726 h 6250127"/>
                <a:gd name="connsiteX174" fmla="*/ 1370833 w 5535001"/>
                <a:gd name="connsiteY174" fmla="*/ 1048663 h 6250127"/>
                <a:gd name="connsiteX175" fmla="*/ 959790 w 5535001"/>
                <a:gd name="connsiteY175" fmla="*/ 1390844 h 6250127"/>
                <a:gd name="connsiteX176" fmla="*/ 749062 w 5535001"/>
                <a:gd name="connsiteY176" fmla="*/ 1577611 h 6250127"/>
                <a:gd name="connsiteX177" fmla="*/ 524786 w 5535001"/>
                <a:gd name="connsiteY177" fmla="*/ 1763145 h 6250127"/>
                <a:gd name="connsiteX178" fmla="*/ 84071 w 5535001"/>
                <a:gd name="connsiteY178" fmla="*/ 2098496 h 6250127"/>
                <a:gd name="connsiteX179" fmla="*/ 0 w 5535001"/>
                <a:gd name="connsiteY179" fmla="*/ 2168094 h 6250127"/>
                <a:gd name="connsiteX180" fmla="*/ 0 w 5535001"/>
                <a:gd name="connsiteY180" fmla="*/ 1576676 h 6250127"/>
                <a:gd name="connsiteX181" fmla="*/ 174655 w 5535001"/>
                <a:gd name="connsiteY181" fmla="*/ 1387597 h 6250127"/>
                <a:gd name="connsiteX182" fmla="*/ 363661 w 5535001"/>
                <a:gd name="connsiteY182" fmla="*/ 1188626 h 6250127"/>
                <a:gd name="connsiteX183" fmla="*/ 458052 w 5535001"/>
                <a:gd name="connsiteY183" fmla="*/ 1086397 h 6250127"/>
                <a:gd name="connsiteX184" fmla="*/ 557257 w 5535001"/>
                <a:gd name="connsiteY184" fmla="*/ 981593 h 6250127"/>
                <a:gd name="connsiteX185" fmla="*/ 994165 w 5535001"/>
                <a:gd name="connsiteY185" fmla="*/ 578389 h 6250127"/>
                <a:gd name="connsiteX186" fmla="*/ 1520873 w 5535001"/>
                <a:gd name="connsiteY186" fmla="*/ 237215 h 6250127"/>
                <a:gd name="connsiteX187" fmla="*/ 2141748 w 5535001"/>
                <a:gd name="connsiteY187" fmla="*/ 31190 h 6250127"/>
                <a:gd name="connsiteX188" fmla="*/ 2182505 w 5535001"/>
                <a:gd name="connsiteY188" fmla="*/ 24360 h 6250127"/>
                <a:gd name="connsiteX189" fmla="*/ 2223374 w 5535001"/>
                <a:gd name="connsiteY189" fmla="*/ 18873 h 6250127"/>
                <a:gd name="connsiteX190" fmla="*/ 2264355 w 5535001"/>
                <a:gd name="connsiteY190" fmla="*/ 13611 h 6250127"/>
                <a:gd name="connsiteX191" fmla="*/ 2305336 w 5535001"/>
                <a:gd name="connsiteY191" fmla="*/ 9580 h 6250127"/>
                <a:gd name="connsiteX192" fmla="*/ 2387410 w 5535001"/>
                <a:gd name="connsiteY192" fmla="*/ 3645 h 6250127"/>
                <a:gd name="connsiteX193" fmla="*/ 2469373 w 5535001"/>
                <a:gd name="connsiteY193" fmla="*/ 622 h 6250127"/>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 ang="0">
                  <a:pos x="connsiteX65" y="connsiteY65"/>
                </a:cxn>
                <a:cxn ang="0">
                  <a:pos x="connsiteX66" y="connsiteY66"/>
                </a:cxn>
                <a:cxn ang="0">
                  <a:pos x="connsiteX67" y="connsiteY67"/>
                </a:cxn>
                <a:cxn ang="0">
                  <a:pos x="connsiteX68" y="connsiteY68"/>
                </a:cxn>
                <a:cxn ang="0">
                  <a:pos x="connsiteX69" y="connsiteY69"/>
                </a:cxn>
                <a:cxn ang="0">
                  <a:pos x="connsiteX70" y="connsiteY70"/>
                </a:cxn>
                <a:cxn ang="0">
                  <a:pos x="connsiteX71" y="connsiteY71"/>
                </a:cxn>
                <a:cxn ang="0">
                  <a:pos x="connsiteX72" y="connsiteY72"/>
                </a:cxn>
                <a:cxn ang="0">
                  <a:pos x="connsiteX73" y="connsiteY73"/>
                </a:cxn>
                <a:cxn ang="0">
                  <a:pos x="connsiteX74" y="connsiteY74"/>
                </a:cxn>
                <a:cxn ang="0">
                  <a:pos x="connsiteX75" y="connsiteY75"/>
                </a:cxn>
                <a:cxn ang="0">
                  <a:pos x="connsiteX76" y="connsiteY76"/>
                </a:cxn>
                <a:cxn ang="0">
                  <a:pos x="connsiteX77" y="connsiteY77"/>
                </a:cxn>
                <a:cxn ang="0">
                  <a:pos x="connsiteX78" y="connsiteY78"/>
                </a:cxn>
                <a:cxn ang="0">
                  <a:pos x="connsiteX79" y="connsiteY79"/>
                </a:cxn>
                <a:cxn ang="0">
                  <a:pos x="connsiteX80" y="connsiteY80"/>
                </a:cxn>
                <a:cxn ang="0">
                  <a:pos x="connsiteX81" y="connsiteY81"/>
                </a:cxn>
                <a:cxn ang="0">
                  <a:pos x="connsiteX82" y="connsiteY82"/>
                </a:cxn>
                <a:cxn ang="0">
                  <a:pos x="connsiteX83" y="connsiteY83"/>
                </a:cxn>
                <a:cxn ang="0">
                  <a:pos x="connsiteX84" y="connsiteY84"/>
                </a:cxn>
                <a:cxn ang="0">
                  <a:pos x="connsiteX85" y="connsiteY85"/>
                </a:cxn>
                <a:cxn ang="0">
                  <a:pos x="connsiteX86" y="connsiteY86"/>
                </a:cxn>
                <a:cxn ang="0">
                  <a:pos x="connsiteX87" y="connsiteY87"/>
                </a:cxn>
                <a:cxn ang="0">
                  <a:pos x="connsiteX88" y="connsiteY88"/>
                </a:cxn>
                <a:cxn ang="0">
                  <a:pos x="connsiteX89" y="connsiteY89"/>
                </a:cxn>
                <a:cxn ang="0">
                  <a:pos x="connsiteX90" y="connsiteY90"/>
                </a:cxn>
                <a:cxn ang="0">
                  <a:pos x="connsiteX91" y="connsiteY91"/>
                </a:cxn>
                <a:cxn ang="0">
                  <a:pos x="connsiteX92" y="connsiteY92"/>
                </a:cxn>
                <a:cxn ang="0">
                  <a:pos x="connsiteX93" y="connsiteY93"/>
                </a:cxn>
                <a:cxn ang="0">
                  <a:pos x="connsiteX94" y="connsiteY94"/>
                </a:cxn>
                <a:cxn ang="0">
                  <a:pos x="connsiteX95" y="connsiteY95"/>
                </a:cxn>
                <a:cxn ang="0">
                  <a:pos x="connsiteX96" y="connsiteY96"/>
                </a:cxn>
                <a:cxn ang="0">
                  <a:pos x="connsiteX97" y="connsiteY97"/>
                </a:cxn>
                <a:cxn ang="0">
                  <a:pos x="connsiteX98" y="connsiteY98"/>
                </a:cxn>
                <a:cxn ang="0">
                  <a:pos x="connsiteX99" y="connsiteY99"/>
                </a:cxn>
                <a:cxn ang="0">
                  <a:pos x="connsiteX100" y="connsiteY100"/>
                </a:cxn>
                <a:cxn ang="0">
                  <a:pos x="connsiteX101" y="connsiteY101"/>
                </a:cxn>
                <a:cxn ang="0">
                  <a:pos x="connsiteX102" y="connsiteY102"/>
                </a:cxn>
                <a:cxn ang="0">
                  <a:pos x="connsiteX103" y="connsiteY103"/>
                </a:cxn>
                <a:cxn ang="0">
                  <a:pos x="connsiteX104" y="connsiteY104"/>
                </a:cxn>
                <a:cxn ang="0">
                  <a:pos x="connsiteX105" y="connsiteY105"/>
                </a:cxn>
                <a:cxn ang="0">
                  <a:pos x="connsiteX106" y="connsiteY106"/>
                </a:cxn>
                <a:cxn ang="0">
                  <a:pos x="connsiteX107" y="connsiteY107"/>
                </a:cxn>
                <a:cxn ang="0">
                  <a:pos x="connsiteX108" y="connsiteY108"/>
                </a:cxn>
                <a:cxn ang="0">
                  <a:pos x="connsiteX109" y="connsiteY109"/>
                </a:cxn>
                <a:cxn ang="0">
                  <a:pos x="connsiteX110" y="connsiteY110"/>
                </a:cxn>
                <a:cxn ang="0">
                  <a:pos x="connsiteX111" y="connsiteY111"/>
                </a:cxn>
                <a:cxn ang="0">
                  <a:pos x="connsiteX112" y="connsiteY112"/>
                </a:cxn>
                <a:cxn ang="0">
                  <a:pos x="connsiteX113" y="connsiteY113"/>
                </a:cxn>
                <a:cxn ang="0">
                  <a:pos x="connsiteX114" y="connsiteY114"/>
                </a:cxn>
                <a:cxn ang="0">
                  <a:pos x="connsiteX115" y="connsiteY115"/>
                </a:cxn>
                <a:cxn ang="0">
                  <a:pos x="connsiteX116" y="connsiteY116"/>
                </a:cxn>
                <a:cxn ang="0">
                  <a:pos x="connsiteX117" y="connsiteY117"/>
                </a:cxn>
                <a:cxn ang="0">
                  <a:pos x="connsiteX118" y="connsiteY118"/>
                </a:cxn>
                <a:cxn ang="0">
                  <a:pos x="connsiteX119" y="connsiteY119"/>
                </a:cxn>
                <a:cxn ang="0">
                  <a:pos x="connsiteX120" y="connsiteY120"/>
                </a:cxn>
                <a:cxn ang="0">
                  <a:pos x="connsiteX121" y="connsiteY121"/>
                </a:cxn>
                <a:cxn ang="0">
                  <a:pos x="connsiteX122" y="connsiteY122"/>
                </a:cxn>
                <a:cxn ang="0">
                  <a:pos x="connsiteX123" y="connsiteY123"/>
                </a:cxn>
                <a:cxn ang="0">
                  <a:pos x="connsiteX124" y="connsiteY124"/>
                </a:cxn>
                <a:cxn ang="0">
                  <a:pos x="connsiteX125" y="connsiteY125"/>
                </a:cxn>
                <a:cxn ang="0">
                  <a:pos x="connsiteX126" y="connsiteY126"/>
                </a:cxn>
                <a:cxn ang="0">
                  <a:pos x="connsiteX127" y="connsiteY127"/>
                </a:cxn>
                <a:cxn ang="0">
                  <a:pos x="connsiteX128" y="connsiteY128"/>
                </a:cxn>
                <a:cxn ang="0">
                  <a:pos x="connsiteX129" y="connsiteY129"/>
                </a:cxn>
                <a:cxn ang="0">
                  <a:pos x="connsiteX130" y="connsiteY130"/>
                </a:cxn>
                <a:cxn ang="0">
                  <a:pos x="connsiteX131" y="connsiteY131"/>
                </a:cxn>
                <a:cxn ang="0">
                  <a:pos x="connsiteX132" y="connsiteY132"/>
                </a:cxn>
                <a:cxn ang="0">
                  <a:pos x="connsiteX133" y="connsiteY133"/>
                </a:cxn>
                <a:cxn ang="0">
                  <a:pos x="connsiteX134" y="connsiteY134"/>
                </a:cxn>
                <a:cxn ang="0">
                  <a:pos x="connsiteX135" y="connsiteY135"/>
                </a:cxn>
                <a:cxn ang="0">
                  <a:pos x="connsiteX136" y="connsiteY136"/>
                </a:cxn>
                <a:cxn ang="0">
                  <a:pos x="connsiteX137" y="connsiteY137"/>
                </a:cxn>
                <a:cxn ang="0">
                  <a:pos x="connsiteX138" y="connsiteY138"/>
                </a:cxn>
                <a:cxn ang="0">
                  <a:pos x="connsiteX139" y="connsiteY139"/>
                </a:cxn>
                <a:cxn ang="0">
                  <a:pos x="connsiteX140" y="connsiteY140"/>
                </a:cxn>
                <a:cxn ang="0">
                  <a:pos x="connsiteX141" y="connsiteY141"/>
                </a:cxn>
                <a:cxn ang="0">
                  <a:pos x="connsiteX142" y="connsiteY142"/>
                </a:cxn>
                <a:cxn ang="0">
                  <a:pos x="connsiteX143" y="connsiteY143"/>
                </a:cxn>
                <a:cxn ang="0">
                  <a:pos x="connsiteX144" y="connsiteY144"/>
                </a:cxn>
                <a:cxn ang="0">
                  <a:pos x="connsiteX145" y="connsiteY145"/>
                </a:cxn>
                <a:cxn ang="0">
                  <a:pos x="connsiteX146" y="connsiteY146"/>
                </a:cxn>
                <a:cxn ang="0">
                  <a:pos x="connsiteX147" y="connsiteY147"/>
                </a:cxn>
                <a:cxn ang="0">
                  <a:pos x="connsiteX148" y="connsiteY148"/>
                </a:cxn>
                <a:cxn ang="0">
                  <a:pos x="connsiteX149" y="connsiteY149"/>
                </a:cxn>
                <a:cxn ang="0">
                  <a:pos x="connsiteX150" y="connsiteY150"/>
                </a:cxn>
                <a:cxn ang="0">
                  <a:pos x="connsiteX151" y="connsiteY151"/>
                </a:cxn>
                <a:cxn ang="0">
                  <a:pos x="connsiteX152" y="connsiteY152"/>
                </a:cxn>
                <a:cxn ang="0">
                  <a:pos x="connsiteX153" y="connsiteY153"/>
                </a:cxn>
                <a:cxn ang="0">
                  <a:pos x="connsiteX154" y="connsiteY154"/>
                </a:cxn>
                <a:cxn ang="0">
                  <a:pos x="connsiteX155" y="connsiteY155"/>
                </a:cxn>
                <a:cxn ang="0">
                  <a:pos x="connsiteX156" y="connsiteY156"/>
                </a:cxn>
                <a:cxn ang="0">
                  <a:pos x="connsiteX157" y="connsiteY157"/>
                </a:cxn>
                <a:cxn ang="0">
                  <a:pos x="connsiteX158" y="connsiteY158"/>
                </a:cxn>
                <a:cxn ang="0">
                  <a:pos x="connsiteX159" y="connsiteY159"/>
                </a:cxn>
                <a:cxn ang="0">
                  <a:pos x="connsiteX160" y="connsiteY160"/>
                </a:cxn>
                <a:cxn ang="0">
                  <a:pos x="connsiteX161" y="connsiteY161"/>
                </a:cxn>
                <a:cxn ang="0">
                  <a:pos x="connsiteX162" y="connsiteY162"/>
                </a:cxn>
                <a:cxn ang="0">
                  <a:pos x="connsiteX163" y="connsiteY163"/>
                </a:cxn>
                <a:cxn ang="0">
                  <a:pos x="connsiteX164" y="connsiteY164"/>
                </a:cxn>
                <a:cxn ang="0">
                  <a:pos x="connsiteX165" y="connsiteY165"/>
                </a:cxn>
                <a:cxn ang="0">
                  <a:pos x="connsiteX166" y="connsiteY166"/>
                </a:cxn>
                <a:cxn ang="0">
                  <a:pos x="connsiteX167" y="connsiteY167"/>
                </a:cxn>
                <a:cxn ang="0">
                  <a:pos x="connsiteX168" y="connsiteY168"/>
                </a:cxn>
                <a:cxn ang="0">
                  <a:pos x="connsiteX169" y="connsiteY169"/>
                </a:cxn>
                <a:cxn ang="0">
                  <a:pos x="connsiteX170" y="connsiteY170"/>
                </a:cxn>
                <a:cxn ang="0">
                  <a:pos x="connsiteX171" y="connsiteY171"/>
                </a:cxn>
                <a:cxn ang="0">
                  <a:pos x="connsiteX172" y="connsiteY172"/>
                </a:cxn>
                <a:cxn ang="0">
                  <a:pos x="connsiteX173" y="connsiteY173"/>
                </a:cxn>
                <a:cxn ang="0">
                  <a:pos x="connsiteX174" y="connsiteY174"/>
                </a:cxn>
                <a:cxn ang="0">
                  <a:pos x="connsiteX175" y="connsiteY175"/>
                </a:cxn>
                <a:cxn ang="0">
                  <a:pos x="connsiteX176" y="connsiteY176"/>
                </a:cxn>
                <a:cxn ang="0">
                  <a:pos x="connsiteX177" y="connsiteY177"/>
                </a:cxn>
                <a:cxn ang="0">
                  <a:pos x="connsiteX178" y="connsiteY178"/>
                </a:cxn>
                <a:cxn ang="0">
                  <a:pos x="connsiteX179" y="connsiteY179"/>
                </a:cxn>
                <a:cxn ang="0">
                  <a:pos x="connsiteX180" y="connsiteY180"/>
                </a:cxn>
                <a:cxn ang="0">
                  <a:pos x="connsiteX181" y="connsiteY181"/>
                </a:cxn>
                <a:cxn ang="0">
                  <a:pos x="connsiteX182" y="connsiteY182"/>
                </a:cxn>
                <a:cxn ang="0">
                  <a:pos x="connsiteX183" y="connsiteY183"/>
                </a:cxn>
                <a:cxn ang="0">
                  <a:pos x="connsiteX184" y="connsiteY184"/>
                </a:cxn>
                <a:cxn ang="0">
                  <a:pos x="connsiteX185" y="connsiteY185"/>
                </a:cxn>
                <a:cxn ang="0">
                  <a:pos x="connsiteX186" y="connsiteY186"/>
                </a:cxn>
                <a:cxn ang="0">
                  <a:pos x="connsiteX187" y="connsiteY187"/>
                </a:cxn>
                <a:cxn ang="0">
                  <a:pos x="connsiteX188" y="connsiteY188"/>
                </a:cxn>
                <a:cxn ang="0">
                  <a:pos x="connsiteX189" y="connsiteY189"/>
                </a:cxn>
                <a:cxn ang="0">
                  <a:pos x="connsiteX190" y="connsiteY190"/>
                </a:cxn>
                <a:cxn ang="0">
                  <a:pos x="connsiteX191" y="connsiteY191"/>
                </a:cxn>
                <a:cxn ang="0">
                  <a:pos x="connsiteX192" y="connsiteY192"/>
                </a:cxn>
                <a:cxn ang="0">
                  <a:pos x="connsiteX193" y="connsiteY193"/>
                </a:cxn>
              </a:cxnLst>
              <a:rect l="l" t="t" r="r" b="b"/>
              <a:pathLst>
                <a:path w="5535001" h="6250127">
                  <a:moveTo>
                    <a:pt x="2510242" y="174"/>
                  </a:moveTo>
                  <a:cubicBezTo>
                    <a:pt x="2523902" y="-50"/>
                    <a:pt x="2537562" y="-162"/>
                    <a:pt x="2550551" y="510"/>
                  </a:cubicBezTo>
                  <a:lnTo>
                    <a:pt x="2629490" y="3757"/>
                  </a:lnTo>
                  <a:lnTo>
                    <a:pt x="2708317" y="7229"/>
                  </a:lnTo>
                  <a:cubicBezTo>
                    <a:pt x="2734630" y="8572"/>
                    <a:pt x="2760943" y="12155"/>
                    <a:pt x="2787256" y="14619"/>
                  </a:cubicBezTo>
                  <a:cubicBezTo>
                    <a:pt x="2997536" y="34885"/>
                    <a:pt x="3207144" y="77994"/>
                    <a:pt x="3408467" y="145064"/>
                  </a:cubicBezTo>
                  <a:lnTo>
                    <a:pt x="3557723" y="199593"/>
                  </a:lnTo>
                  <a:cubicBezTo>
                    <a:pt x="3570264" y="203848"/>
                    <a:pt x="3582245" y="209447"/>
                    <a:pt x="3594337" y="214597"/>
                  </a:cubicBezTo>
                  <a:lnTo>
                    <a:pt x="3630616" y="230385"/>
                  </a:lnTo>
                  <a:lnTo>
                    <a:pt x="3703172" y="262073"/>
                  </a:lnTo>
                  <a:cubicBezTo>
                    <a:pt x="3715265" y="267335"/>
                    <a:pt x="3727358" y="272598"/>
                    <a:pt x="3739003" y="278756"/>
                  </a:cubicBezTo>
                  <a:cubicBezTo>
                    <a:pt x="3744937" y="281667"/>
                    <a:pt x="3750984" y="284131"/>
                    <a:pt x="3756806" y="287266"/>
                  </a:cubicBezTo>
                  <a:cubicBezTo>
                    <a:pt x="3762517" y="290513"/>
                    <a:pt x="3768115" y="294208"/>
                    <a:pt x="3773714" y="297567"/>
                  </a:cubicBezTo>
                  <a:lnTo>
                    <a:pt x="3840784" y="339332"/>
                  </a:lnTo>
                  <a:cubicBezTo>
                    <a:pt x="3851869" y="346386"/>
                    <a:pt x="3863290" y="352881"/>
                    <a:pt x="3873927" y="360495"/>
                  </a:cubicBezTo>
                  <a:lnTo>
                    <a:pt x="3906062" y="383001"/>
                  </a:lnTo>
                  <a:lnTo>
                    <a:pt x="3969662" y="428572"/>
                  </a:lnTo>
                  <a:cubicBezTo>
                    <a:pt x="4137281" y="552188"/>
                    <a:pt x="4285417" y="693270"/>
                    <a:pt x="4423029" y="837600"/>
                  </a:cubicBezTo>
                  <a:cubicBezTo>
                    <a:pt x="4440160" y="855739"/>
                    <a:pt x="4457404" y="873766"/>
                    <a:pt x="4474647" y="891569"/>
                  </a:cubicBezTo>
                  <a:lnTo>
                    <a:pt x="4524250" y="946883"/>
                  </a:lnTo>
                  <a:lnTo>
                    <a:pt x="4573965" y="1001748"/>
                  </a:lnTo>
                  <a:cubicBezTo>
                    <a:pt x="4590760" y="1019887"/>
                    <a:pt x="4605988" y="1039146"/>
                    <a:pt x="4622224" y="1057509"/>
                  </a:cubicBezTo>
                  <a:cubicBezTo>
                    <a:pt x="4653911" y="1094907"/>
                    <a:pt x="4686831" y="1131409"/>
                    <a:pt x="4717510" y="1169143"/>
                  </a:cubicBezTo>
                  <a:cubicBezTo>
                    <a:pt x="4733186" y="1187730"/>
                    <a:pt x="4748862" y="1206430"/>
                    <a:pt x="4764986" y="1224681"/>
                  </a:cubicBezTo>
                  <a:cubicBezTo>
                    <a:pt x="4780886" y="1243044"/>
                    <a:pt x="4797233" y="1261071"/>
                    <a:pt x="4813021" y="1279994"/>
                  </a:cubicBezTo>
                  <a:cubicBezTo>
                    <a:pt x="4877292" y="1354230"/>
                    <a:pt x="4941339" y="1428914"/>
                    <a:pt x="5001915" y="1506846"/>
                  </a:cubicBezTo>
                  <a:cubicBezTo>
                    <a:pt x="5062603" y="1584665"/>
                    <a:pt x="5118252" y="1666739"/>
                    <a:pt x="5170542" y="1751165"/>
                  </a:cubicBezTo>
                  <a:cubicBezTo>
                    <a:pt x="5274898" y="1920240"/>
                    <a:pt x="5363579" y="2101295"/>
                    <a:pt x="5428969" y="2293660"/>
                  </a:cubicBezTo>
                  <a:cubicBezTo>
                    <a:pt x="5494136" y="2485801"/>
                    <a:pt x="5533102" y="2690819"/>
                    <a:pt x="5534893" y="2899307"/>
                  </a:cubicBezTo>
                  <a:cubicBezTo>
                    <a:pt x="5536124" y="3003439"/>
                    <a:pt x="5526831" y="3108132"/>
                    <a:pt x="5508804" y="3211144"/>
                  </a:cubicBezTo>
                  <a:cubicBezTo>
                    <a:pt x="5490441" y="3314157"/>
                    <a:pt x="5462336" y="3415490"/>
                    <a:pt x="5426282" y="3513352"/>
                  </a:cubicBezTo>
                  <a:cubicBezTo>
                    <a:pt x="5363355" y="3684890"/>
                    <a:pt x="5302219" y="3856428"/>
                    <a:pt x="5248250" y="4030542"/>
                  </a:cubicBezTo>
                  <a:lnTo>
                    <a:pt x="5208612" y="4161771"/>
                  </a:lnTo>
                  <a:lnTo>
                    <a:pt x="5170318" y="4294680"/>
                  </a:lnTo>
                  <a:lnTo>
                    <a:pt x="5132248" y="4430164"/>
                  </a:lnTo>
                  <a:lnTo>
                    <a:pt x="5112765" y="4498914"/>
                  </a:lnTo>
                  <a:lnTo>
                    <a:pt x="5091715" y="4569119"/>
                  </a:lnTo>
                  <a:cubicBezTo>
                    <a:pt x="5085221" y="4592297"/>
                    <a:pt x="5076823" y="4616482"/>
                    <a:pt x="5068985" y="4640220"/>
                  </a:cubicBezTo>
                  <a:cubicBezTo>
                    <a:pt x="5060699" y="4664182"/>
                    <a:pt x="5053981" y="4687807"/>
                    <a:pt x="5043904" y="4712105"/>
                  </a:cubicBezTo>
                  <a:lnTo>
                    <a:pt x="5015799" y="4784438"/>
                  </a:lnTo>
                  <a:cubicBezTo>
                    <a:pt x="5005274" y="4808511"/>
                    <a:pt x="4993965" y="4832473"/>
                    <a:pt x="4982880" y="4856435"/>
                  </a:cubicBezTo>
                  <a:cubicBezTo>
                    <a:pt x="4936524" y="4951273"/>
                    <a:pt x="4881099" y="5044096"/>
                    <a:pt x="4817276" y="5125275"/>
                  </a:cubicBezTo>
                  <a:cubicBezTo>
                    <a:pt x="4755244" y="5208805"/>
                    <a:pt x="4686943" y="5282817"/>
                    <a:pt x="4618753" y="5355374"/>
                  </a:cubicBezTo>
                  <a:cubicBezTo>
                    <a:pt x="4602069" y="5374073"/>
                    <a:pt x="4584154" y="5391092"/>
                    <a:pt x="4566575" y="5408560"/>
                  </a:cubicBezTo>
                  <a:lnTo>
                    <a:pt x="4513837" y="5461186"/>
                  </a:lnTo>
                  <a:cubicBezTo>
                    <a:pt x="4496593" y="5479101"/>
                    <a:pt x="4477894" y="5495560"/>
                    <a:pt x="4459531" y="5512580"/>
                  </a:cubicBezTo>
                  <a:lnTo>
                    <a:pt x="4404554" y="5563526"/>
                  </a:lnTo>
                  <a:cubicBezTo>
                    <a:pt x="4386527" y="5580770"/>
                    <a:pt x="4366932" y="5596670"/>
                    <a:pt x="4348009" y="5613017"/>
                  </a:cubicBezTo>
                  <a:lnTo>
                    <a:pt x="4290568" y="5661948"/>
                  </a:lnTo>
                  <a:lnTo>
                    <a:pt x="4276124" y="5674153"/>
                  </a:lnTo>
                  <a:lnTo>
                    <a:pt x="4261120" y="5685798"/>
                  </a:lnTo>
                  <a:lnTo>
                    <a:pt x="4231112" y="5708976"/>
                  </a:lnTo>
                  <a:lnTo>
                    <a:pt x="4170984" y="5755443"/>
                  </a:lnTo>
                  <a:cubicBezTo>
                    <a:pt x="4130227" y="5785563"/>
                    <a:pt x="4087790" y="5813892"/>
                    <a:pt x="4046025" y="5843228"/>
                  </a:cubicBezTo>
                  <a:cubicBezTo>
                    <a:pt x="4002917" y="5870437"/>
                    <a:pt x="3959248" y="5897309"/>
                    <a:pt x="3915356" y="5923735"/>
                  </a:cubicBezTo>
                  <a:cubicBezTo>
                    <a:pt x="3737659" y="6026299"/>
                    <a:pt x="3544847" y="6106022"/>
                    <a:pt x="3346323" y="6158872"/>
                  </a:cubicBezTo>
                  <a:cubicBezTo>
                    <a:pt x="3147800" y="6211946"/>
                    <a:pt x="2944462" y="6239714"/>
                    <a:pt x="2743476" y="6247328"/>
                  </a:cubicBezTo>
                  <a:lnTo>
                    <a:pt x="2668120" y="6249344"/>
                  </a:lnTo>
                  <a:lnTo>
                    <a:pt x="2630498" y="6250127"/>
                  </a:lnTo>
                  <a:lnTo>
                    <a:pt x="2592988" y="6249568"/>
                  </a:lnTo>
                  <a:lnTo>
                    <a:pt x="2518080" y="6247777"/>
                  </a:lnTo>
                  <a:cubicBezTo>
                    <a:pt x="2493110" y="6247105"/>
                    <a:pt x="2468365" y="6246881"/>
                    <a:pt x="2442948" y="6244529"/>
                  </a:cubicBezTo>
                  <a:cubicBezTo>
                    <a:pt x="2392337" y="6240722"/>
                    <a:pt x="2341950" y="6237699"/>
                    <a:pt x="2291676" y="6232213"/>
                  </a:cubicBezTo>
                  <a:lnTo>
                    <a:pt x="2141412" y="6212394"/>
                  </a:lnTo>
                  <a:lnTo>
                    <a:pt x="1992715" y="6184961"/>
                  </a:lnTo>
                  <a:cubicBezTo>
                    <a:pt x="1943561" y="6173988"/>
                    <a:pt x="1894630" y="6162231"/>
                    <a:pt x="1845811" y="6151034"/>
                  </a:cubicBezTo>
                  <a:cubicBezTo>
                    <a:pt x="1797215" y="6138829"/>
                    <a:pt x="1749180" y="6123938"/>
                    <a:pt x="1701033" y="6110724"/>
                  </a:cubicBezTo>
                  <a:cubicBezTo>
                    <a:pt x="1676847" y="6104566"/>
                    <a:pt x="1653334" y="6095833"/>
                    <a:pt x="1629484" y="6088219"/>
                  </a:cubicBezTo>
                  <a:lnTo>
                    <a:pt x="1558383" y="6064929"/>
                  </a:lnTo>
                  <a:cubicBezTo>
                    <a:pt x="1369713" y="6000210"/>
                    <a:pt x="1186978" y="5921271"/>
                    <a:pt x="1011968" y="5828896"/>
                  </a:cubicBezTo>
                  <a:cubicBezTo>
                    <a:pt x="837071" y="5736408"/>
                    <a:pt x="668556" y="5631940"/>
                    <a:pt x="511237" y="5512356"/>
                  </a:cubicBezTo>
                  <a:cubicBezTo>
                    <a:pt x="471152" y="5483468"/>
                    <a:pt x="433642" y="5451220"/>
                    <a:pt x="395572" y="5419757"/>
                  </a:cubicBezTo>
                  <a:cubicBezTo>
                    <a:pt x="356831" y="5388965"/>
                    <a:pt x="321112" y="5354926"/>
                    <a:pt x="284722" y="5321559"/>
                  </a:cubicBezTo>
                  <a:lnTo>
                    <a:pt x="257513" y="5296477"/>
                  </a:lnTo>
                  <a:lnTo>
                    <a:pt x="243853" y="5283937"/>
                  </a:lnTo>
                  <a:lnTo>
                    <a:pt x="230752" y="5270836"/>
                  </a:lnTo>
                  <a:lnTo>
                    <a:pt x="178574" y="5218322"/>
                  </a:lnTo>
                  <a:cubicBezTo>
                    <a:pt x="161331" y="5200631"/>
                    <a:pt x="143191" y="5183948"/>
                    <a:pt x="126508" y="5165584"/>
                  </a:cubicBezTo>
                  <a:lnTo>
                    <a:pt x="76345" y="5111167"/>
                  </a:lnTo>
                  <a:cubicBezTo>
                    <a:pt x="59774" y="5092916"/>
                    <a:pt x="42530" y="5075112"/>
                    <a:pt x="26407" y="5056413"/>
                  </a:cubicBezTo>
                  <a:lnTo>
                    <a:pt x="0" y="5024776"/>
                  </a:lnTo>
                  <a:lnTo>
                    <a:pt x="0" y="4492798"/>
                  </a:lnTo>
                  <a:lnTo>
                    <a:pt x="28534" y="4537879"/>
                  </a:lnTo>
                  <a:cubicBezTo>
                    <a:pt x="41299" y="4556130"/>
                    <a:pt x="54175" y="4574382"/>
                    <a:pt x="66604" y="4592745"/>
                  </a:cubicBezTo>
                  <a:lnTo>
                    <a:pt x="104114" y="4647834"/>
                  </a:lnTo>
                  <a:lnTo>
                    <a:pt x="143751" y="4701580"/>
                  </a:lnTo>
                  <a:cubicBezTo>
                    <a:pt x="156964" y="4719495"/>
                    <a:pt x="169728" y="4737746"/>
                    <a:pt x="182717" y="4755773"/>
                  </a:cubicBezTo>
                  <a:lnTo>
                    <a:pt x="223810" y="4808399"/>
                  </a:lnTo>
                  <a:lnTo>
                    <a:pt x="264679" y="4861249"/>
                  </a:lnTo>
                  <a:cubicBezTo>
                    <a:pt x="278563" y="4878717"/>
                    <a:pt x="293455" y="4895288"/>
                    <a:pt x="307788" y="4912420"/>
                  </a:cubicBezTo>
                  <a:lnTo>
                    <a:pt x="351232" y="4963254"/>
                  </a:lnTo>
                  <a:cubicBezTo>
                    <a:pt x="365788" y="4980162"/>
                    <a:pt x="381688" y="4995837"/>
                    <a:pt x="397028" y="5012185"/>
                  </a:cubicBezTo>
                  <a:lnTo>
                    <a:pt x="443496" y="5060444"/>
                  </a:lnTo>
                  <a:lnTo>
                    <a:pt x="455140" y="5072537"/>
                  </a:lnTo>
                  <a:lnTo>
                    <a:pt x="467345" y="5083958"/>
                  </a:lnTo>
                  <a:lnTo>
                    <a:pt x="491755" y="5106912"/>
                  </a:lnTo>
                  <a:lnTo>
                    <a:pt x="540686" y="5152819"/>
                  </a:lnTo>
                  <a:lnTo>
                    <a:pt x="552890" y="5164353"/>
                  </a:lnTo>
                  <a:lnTo>
                    <a:pt x="565655" y="5175214"/>
                  </a:lnTo>
                  <a:lnTo>
                    <a:pt x="591072" y="5197048"/>
                  </a:lnTo>
                  <a:cubicBezTo>
                    <a:pt x="624999" y="5226160"/>
                    <a:pt x="658366" y="5256056"/>
                    <a:pt x="694197" y="5283041"/>
                  </a:cubicBezTo>
                  <a:cubicBezTo>
                    <a:pt x="834272" y="5394675"/>
                    <a:pt x="985207" y="5493881"/>
                    <a:pt x="1146221" y="5573716"/>
                  </a:cubicBezTo>
                  <a:cubicBezTo>
                    <a:pt x="1307122" y="5653774"/>
                    <a:pt x="1476869" y="5715918"/>
                    <a:pt x="1650982" y="5758130"/>
                  </a:cubicBezTo>
                  <a:lnTo>
                    <a:pt x="1716485" y="5772798"/>
                  </a:lnTo>
                  <a:cubicBezTo>
                    <a:pt x="1738431" y="5777390"/>
                    <a:pt x="1759929" y="5783100"/>
                    <a:pt x="1782211" y="5786235"/>
                  </a:cubicBezTo>
                  <a:lnTo>
                    <a:pt x="1848386" y="5796984"/>
                  </a:lnTo>
                  <a:lnTo>
                    <a:pt x="1881417" y="5802359"/>
                  </a:lnTo>
                  <a:cubicBezTo>
                    <a:pt x="1892390" y="5804151"/>
                    <a:pt x="1903363" y="5806054"/>
                    <a:pt x="1914560" y="5807061"/>
                  </a:cubicBezTo>
                  <a:cubicBezTo>
                    <a:pt x="1959012" y="5811765"/>
                    <a:pt x="2003241" y="5817251"/>
                    <a:pt x="2047469" y="5821282"/>
                  </a:cubicBezTo>
                  <a:lnTo>
                    <a:pt x="2180601" y="5828896"/>
                  </a:lnTo>
                  <a:lnTo>
                    <a:pt x="2313622" y="5830463"/>
                  </a:lnTo>
                  <a:cubicBezTo>
                    <a:pt x="2335680" y="5830799"/>
                    <a:pt x="2357962" y="5829008"/>
                    <a:pt x="2380021" y="5828448"/>
                  </a:cubicBezTo>
                  <a:lnTo>
                    <a:pt x="2446195" y="5826433"/>
                  </a:lnTo>
                  <a:cubicBezTo>
                    <a:pt x="2468029" y="5826208"/>
                    <a:pt x="2490647" y="5824193"/>
                    <a:pt x="2513041" y="5822737"/>
                  </a:cubicBezTo>
                  <a:lnTo>
                    <a:pt x="2580111" y="5818258"/>
                  </a:lnTo>
                  <a:lnTo>
                    <a:pt x="2613590" y="5816355"/>
                  </a:lnTo>
                  <a:lnTo>
                    <a:pt x="2646845" y="5813108"/>
                  </a:lnTo>
                  <a:cubicBezTo>
                    <a:pt x="2669016" y="5810869"/>
                    <a:pt x="2691074" y="5808741"/>
                    <a:pt x="2713244" y="5806838"/>
                  </a:cubicBezTo>
                  <a:cubicBezTo>
                    <a:pt x="2889933" y="5789371"/>
                    <a:pt x="3062815" y="5762050"/>
                    <a:pt x="3230882" y="5721292"/>
                  </a:cubicBezTo>
                  <a:cubicBezTo>
                    <a:pt x="3398837" y="5680423"/>
                    <a:pt x="3562426" y="5626902"/>
                    <a:pt x="3720416" y="5556472"/>
                  </a:cubicBezTo>
                  <a:cubicBezTo>
                    <a:pt x="3759381" y="5537997"/>
                    <a:pt x="3798347" y="5518962"/>
                    <a:pt x="3837425" y="5499927"/>
                  </a:cubicBezTo>
                  <a:cubicBezTo>
                    <a:pt x="3875271" y="5478765"/>
                    <a:pt x="3913900" y="5458610"/>
                    <a:pt x="3951634" y="5436552"/>
                  </a:cubicBezTo>
                  <a:lnTo>
                    <a:pt x="4007284" y="5401841"/>
                  </a:lnTo>
                  <a:lnTo>
                    <a:pt x="4035164" y="5384374"/>
                  </a:lnTo>
                  <a:lnTo>
                    <a:pt x="4049049" y="5375640"/>
                  </a:lnTo>
                  <a:lnTo>
                    <a:pt x="4062485" y="5366123"/>
                  </a:lnTo>
                  <a:lnTo>
                    <a:pt x="4116567" y="5328277"/>
                  </a:lnTo>
                  <a:cubicBezTo>
                    <a:pt x="4134594" y="5315624"/>
                    <a:pt x="4152957" y="5303420"/>
                    <a:pt x="4169976" y="5289199"/>
                  </a:cubicBezTo>
                  <a:lnTo>
                    <a:pt x="4222042" y="5247994"/>
                  </a:lnTo>
                  <a:cubicBezTo>
                    <a:pt x="4239398" y="5234222"/>
                    <a:pt x="4256865" y="5220562"/>
                    <a:pt x="4273213" y="5205558"/>
                  </a:cubicBezTo>
                  <a:lnTo>
                    <a:pt x="4323151" y="5161329"/>
                  </a:lnTo>
                  <a:cubicBezTo>
                    <a:pt x="4339611" y="5146437"/>
                    <a:pt x="4356631" y="5131881"/>
                    <a:pt x="4371971" y="5116093"/>
                  </a:cubicBezTo>
                  <a:cubicBezTo>
                    <a:pt x="4435457" y="5054398"/>
                    <a:pt x="4496258" y="4991135"/>
                    <a:pt x="4546868" y="4924400"/>
                  </a:cubicBezTo>
                  <a:cubicBezTo>
                    <a:pt x="4600054" y="4858450"/>
                    <a:pt x="4640699" y="4788916"/>
                    <a:pt x="4675634" y="4715352"/>
                  </a:cubicBezTo>
                  <a:lnTo>
                    <a:pt x="4700155" y="4659255"/>
                  </a:lnTo>
                  <a:lnTo>
                    <a:pt x="4721206" y="4600135"/>
                  </a:lnTo>
                  <a:cubicBezTo>
                    <a:pt x="4728707" y="4580988"/>
                    <a:pt x="4733970" y="4559266"/>
                    <a:pt x="4740465" y="4538887"/>
                  </a:cubicBezTo>
                  <a:cubicBezTo>
                    <a:pt x="4746623" y="4518061"/>
                    <a:pt x="4753005" y="4497906"/>
                    <a:pt x="4758492" y="4475848"/>
                  </a:cubicBezTo>
                  <a:cubicBezTo>
                    <a:pt x="4803168" y="4303637"/>
                    <a:pt x="4840902" y="4115080"/>
                    <a:pt x="4891288" y="3930329"/>
                  </a:cubicBezTo>
                  <a:cubicBezTo>
                    <a:pt x="4940891" y="3744906"/>
                    <a:pt x="5000235" y="3562059"/>
                    <a:pt x="5066298" y="3382235"/>
                  </a:cubicBezTo>
                  <a:cubicBezTo>
                    <a:pt x="5124186" y="3226932"/>
                    <a:pt x="5154530" y="3064015"/>
                    <a:pt x="5156994" y="2898635"/>
                  </a:cubicBezTo>
                  <a:cubicBezTo>
                    <a:pt x="5159681" y="2733255"/>
                    <a:pt x="5132920" y="2565636"/>
                    <a:pt x="5083317" y="2402047"/>
                  </a:cubicBezTo>
                  <a:cubicBezTo>
                    <a:pt x="5033938" y="2238123"/>
                    <a:pt x="4960150" y="2079013"/>
                    <a:pt x="4871022" y="1926958"/>
                  </a:cubicBezTo>
                  <a:cubicBezTo>
                    <a:pt x="4826570" y="1850818"/>
                    <a:pt x="4777415" y="1776918"/>
                    <a:pt x="4727028" y="1703577"/>
                  </a:cubicBezTo>
                  <a:cubicBezTo>
                    <a:pt x="4676418" y="1630349"/>
                    <a:pt x="4622784" y="1558464"/>
                    <a:pt x="4563776" y="1490834"/>
                  </a:cubicBezTo>
                  <a:cubicBezTo>
                    <a:pt x="4503647" y="1423764"/>
                    <a:pt x="4439041" y="1359157"/>
                    <a:pt x="4370291" y="1300596"/>
                  </a:cubicBezTo>
                  <a:cubicBezTo>
                    <a:pt x="4336812" y="1270141"/>
                    <a:pt x="4301541" y="1242148"/>
                    <a:pt x="4266046" y="1214491"/>
                  </a:cubicBezTo>
                  <a:cubicBezTo>
                    <a:pt x="4248355" y="1200607"/>
                    <a:pt x="4230776" y="1186611"/>
                    <a:pt x="4212973" y="1173062"/>
                  </a:cubicBezTo>
                  <a:cubicBezTo>
                    <a:pt x="4194722" y="1160074"/>
                    <a:pt x="4176359" y="1147197"/>
                    <a:pt x="4157995" y="1134545"/>
                  </a:cubicBezTo>
                  <a:cubicBezTo>
                    <a:pt x="4011426" y="1031980"/>
                    <a:pt x="3855004" y="948562"/>
                    <a:pt x="3697126" y="881044"/>
                  </a:cubicBezTo>
                  <a:lnTo>
                    <a:pt x="3637670" y="856747"/>
                  </a:lnTo>
                  <a:lnTo>
                    <a:pt x="3608222" y="844318"/>
                  </a:lnTo>
                  <a:cubicBezTo>
                    <a:pt x="3598480" y="840063"/>
                    <a:pt x="3588179" y="837040"/>
                    <a:pt x="3578214" y="833457"/>
                  </a:cubicBezTo>
                  <a:lnTo>
                    <a:pt x="3518309" y="812294"/>
                  </a:lnTo>
                  <a:cubicBezTo>
                    <a:pt x="3513383" y="810503"/>
                    <a:pt x="3508344" y="808823"/>
                    <a:pt x="3503417" y="806920"/>
                  </a:cubicBezTo>
                  <a:cubicBezTo>
                    <a:pt x="3498603" y="804792"/>
                    <a:pt x="3494236" y="801993"/>
                    <a:pt x="3489533" y="799642"/>
                  </a:cubicBezTo>
                  <a:cubicBezTo>
                    <a:pt x="3480240" y="794827"/>
                    <a:pt x="3470498" y="791020"/>
                    <a:pt x="3460869" y="787101"/>
                  </a:cubicBezTo>
                  <a:lnTo>
                    <a:pt x="3402980" y="763475"/>
                  </a:lnTo>
                  <a:lnTo>
                    <a:pt x="3374092" y="751606"/>
                  </a:lnTo>
                  <a:cubicBezTo>
                    <a:pt x="3364462" y="747688"/>
                    <a:pt x="3354945" y="743433"/>
                    <a:pt x="3344980" y="740409"/>
                  </a:cubicBezTo>
                  <a:lnTo>
                    <a:pt x="3226627" y="700772"/>
                  </a:lnTo>
                  <a:cubicBezTo>
                    <a:pt x="3067405" y="652849"/>
                    <a:pt x="2902697" y="625192"/>
                    <a:pt x="2735750" y="614667"/>
                  </a:cubicBezTo>
                  <a:cubicBezTo>
                    <a:pt x="2714811" y="613435"/>
                    <a:pt x="2694209" y="610860"/>
                    <a:pt x="2673158" y="610412"/>
                  </a:cubicBezTo>
                  <a:lnTo>
                    <a:pt x="2610119" y="609628"/>
                  </a:lnTo>
                  <a:lnTo>
                    <a:pt x="2547080" y="608620"/>
                  </a:lnTo>
                  <a:cubicBezTo>
                    <a:pt x="2536443" y="608173"/>
                    <a:pt x="2526365" y="608397"/>
                    <a:pt x="2516400" y="608844"/>
                  </a:cubicBezTo>
                  <a:lnTo>
                    <a:pt x="2486280" y="609740"/>
                  </a:lnTo>
                  <a:cubicBezTo>
                    <a:pt x="2466125" y="609852"/>
                    <a:pt x="2446307" y="611868"/>
                    <a:pt x="2426376" y="613099"/>
                  </a:cubicBezTo>
                  <a:cubicBezTo>
                    <a:pt x="2406333" y="613995"/>
                    <a:pt x="2386627" y="616458"/>
                    <a:pt x="2366920" y="618474"/>
                  </a:cubicBezTo>
                  <a:cubicBezTo>
                    <a:pt x="2357066" y="619482"/>
                    <a:pt x="2347101" y="620153"/>
                    <a:pt x="2337248" y="621497"/>
                  </a:cubicBezTo>
                  <a:lnTo>
                    <a:pt x="2307800" y="625528"/>
                  </a:lnTo>
                  <a:lnTo>
                    <a:pt x="2278351" y="629559"/>
                  </a:lnTo>
                  <a:lnTo>
                    <a:pt x="2249127" y="634710"/>
                  </a:lnTo>
                  <a:cubicBezTo>
                    <a:pt x="2093377" y="661918"/>
                    <a:pt x="1942329" y="710849"/>
                    <a:pt x="1796096" y="781726"/>
                  </a:cubicBezTo>
                  <a:cubicBezTo>
                    <a:pt x="1649751" y="852268"/>
                    <a:pt x="1508892" y="944307"/>
                    <a:pt x="1370833" y="1048663"/>
                  </a:cubicBezTo>
                  <a:cubicBezTo>
                    <a:pt x="1232774" y="1153244"/>
                    <a:pt x="1097290" y="1269917"/>
                    <a:pt x="959790" y="1390844"/>
                  </a:cubicBezTo>
                  <a:lnTo>
                    <a:pt x="749062" y="1577611"/>
                  </a:lnTo>
                  <a:cubicBezTo>
                    <a:pt x="674602" y="1642329"/>
                    <a:pt x="599806" y="1704137"/>
                    <a:pt x="524786" y="1763145"/>
                  </a:cubicBezTo>
                  <a:cubicBezTo>
                    <a:pt x="374858" y="1881498"/>
                    <a:pt x="223810" y="1987422"/>
                    <a:pt x="84071" y="2098496"/>
                  </a:cubicBezTo>
                  <a:lnTo>
                    <a:pt x="0" y="2168094"/>
                  </a:lnTo>
                  <a:lnTo>
                    <a:pt x="0" y="1576676"/>
                  </a:lnTo>
                  <a:lnTo>
                    <a:pt x="174655" y="1387597"/>
                  </a:lnTo>
                  <a:cubicBezTo>
                    <a:pt x="238926" y="1320079"/>
                    <a:pt x="302749" y="1254577"/>
                    <a:pt x="363661" y="1188626"/>
                  </a:cubicBezTo>
                  <a:lnTo>
                    <a:pt x="458052" y="1086397"/>
                  </a:lnTo>
                  <a:cubicBezTo>
                    <a:pt x="490635" y="1051351"/>
                    <a:pt x="523666" y="1016416"/>
                    <a:pt x="557257" y="981593"/>
                  </a:cubicBezTo>
                  <a:cubicBezTo>
                    <a:pt x="691510" y="842414"/>
                    <a:pt x="835055" y="705699"/>
                    <a:pt x="994165" y="578389"/>
                  </a:cubicBezTo>
                  <a:cubicBezTo>
                    <a:pt x="1152939" y="451190"/>
                    <a:pt x="1328060" y="333398"/>
                    <a:pt x="1520873" y="237215"/>
                  </a:cubicBezTo>
                  <a:cubicBezTo>
                    <a:pt x="1713238" y="141033"/>
                    <a:pt x="1924302" y="68028"/>
                    <a:pt x="2141748" y="31190"/>
                  </a:cubicBezTo>
                  <a:lnTo>
                    <a:pt x="2182505" y="24360"/>
                  </a:lnTo>
                  <a:cubicBezTo>
                    <a:pt x="2196165" y="22344"/>
                    <a:pt x="2209826" y="20665"/>
                    <a:pt x="2223374" y="18873"/>
                  </a:cubicBezTo>
                  <a:lnTo>
                    <a:pt x="2264355" y="13611"/>
                  </a:lnTo>
                  <a:cubicBezTo>
                    <a:pt x="2278015" y="11931"/>
                    <a:pt x="2291676" y="10924"/>
                    <a:pt x="2305336" y="9580"/>
                  </a:cubicBezTo>
                  <a:cubicBezTo>
                    <a:pt x="2332657" y="7229"/>
                    <a:pt x="2360090" y="4653"/>
                    <a:pt x="2387410" y="3645"/>
                  </a:cubicBezTo>
                  <a:cubicBezTo>
                    <a:pt x="2414731" y="2414"/>
                    <a:pt x="2442164" y="510"/>
                    <a:pt x="2469373" y="622"/>
                  </a:cubicBezTo>
                  <a:close/>
                </a:path>
              </a:pathLst>
            </a:custGeom>
            <a:gradFill>
              <a:gsLst>
                <a:gs pos="37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3" name="Freeform: Shape 32">
              <a:extLst>
                <a:ext uri="{FF2B5EF4-FFF2-40B4-BE49-F238E27FC236}">
                  <a16:creationId xmlns:a16="http://schemas.microsoft.com/office/drawing/2014/main" id="{67C4629D-4AB7-48D4-A61B-1AE1837A78E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646908" cy="6130481"/>
            </a:xfrm>
            <a:custGeom>
              <a:avLst/>
              <a:gdLst>
                <a:gd name="connsiteX0" fmla="*/ 2616837 w 5646908"/>
                <a:gd name="connsiteY0" fmla="*/ 0 h 6130481"/>
                <a:gd name="connsiteX1" fmla="*/ 4918721 w 5646908"/>
                <a:gd name="connsiteY1" fmla="*/ 1134258 h 6130481"/>
                <a:gd name="connsiteX2" fmla="*/ 5539036 w 5646908"/>
                <a:gd name="connsiteY2" fmla="*/ 3362353 h 6130481"/>
                <a:gd name="connsiteX3" fmla="*/ 4712024 w 5646908"/>
                <a:gd name="connsiteY3" fmla="*/ 5293280 h 6130481"/>
                <a:gd name="connsiteX4" fmla="*/ 2547864 w 5646908"/>
                <a:gd name="connsiteY4" fmla="*/ 6130481 h 6130481"/>
                <a:gd name="connsiteX5" fmla="*/ 263223 w 5646908"/>
                <a:gd name="connsiteY5" fmla="*/ 5212325 h 6130481"/>
                <a:gd name="connsiteX6" fmla="*/ 49974 w 5646908"/>
                <a:gd name="connsiteY6" fmla="*/ 4985345 h 6130481"/>
                <a:gd name="connsiteX7" fmla="*/ 0 w 5646908"/>
                <a:gd name="connsiteY7" fmla="*/ 4920618 h 6130481"/>
                <a:gd name="connsiteX8" fmla="*/ 0 w 5646908"/>
                <a:gd name="connsiteY8" fmla="*/ 3760303 h 6130481"/>
                <a:gd name="connsiteX9" fmla="*/ 80488 w 5646908"/>
                <a:gd name="connsiteY9" fmla="*/ 3974159 h 6130481"/>
                <a:gd name="connsiteX10" fmla="*/ 664748 w 5646908"/>
                <a:gd name="connsiteY10" fmla="*/ 4813600 h 6130481"/>
                <a:gd name="connsiteX11" fmla="*/ 2548087 w 5646908"/>
                <a:gd name="connsiteY11" fmla="*/ 5570406 h 6130481"/>
                <a:gd name="connsiteX12" fmla="*/ 3536561 w 5646908"/>
                <a:gd name="connsiteY12" fmla="*/ 5407153 h 6130481"/>
                <a:gd name="connsiteX13" fmla="*/ 4308035 w 5646908"/>
                <a:gd name="connsiteY13" fmla="*/ 4897241 h 6130481"/>
                <a:gd name="connsiteX14" fmla="*/ 4569038 w 5646908"/>
                <a:gd name="connsiteY14" fmla="*/ 4564802 h 6130481"/>
                <a:gd name="connsiteX15" fmla="*/ 4699147 w 5646908"/>
                <a:gd name="connsiteY15" fmla="*/ 4149952 h 6130481"/>
                <a:gd name="connsiteX16" fmla="*/ 5003034 w 5646908"/>
                <a:gd name="connsiteY16" fmla="*/ 3168421 h 6130481"/>
                <a:gd name="connsiteX17" fmla="*/ 4994189 w 5646908"/>
                <a:gd name="connsiteY17" fmla="*/ 2321590 h 6130481"/>
                <a:gd name="connsiteX18" fmla="*/ 4487860 w 5646908"/>
                <a:gd name="connsiteY18" fmla="*/ 1501856 h 6130481"/>
                <a:gd name="connsiteX19" fmla="*/ 3640469 w 5646908"/>
                <a:gd name="connsiteY19" fmla="*/ 808425 h 6130481"/>
                <a:gd name="connsiteX20" fmla="*/ 2616837 w 5646908"/>
                <a:gd name="connsiteY20" fmla="*/ 559851 h 6130481"/>
                <a:gd name="connsiteX21" fmla="*/ 1762952 w 5646908"/>
                <a:gd name="connsiteY21" fmla="*/ 812008 h 6130481"/>
                <a:gd name="connsiteX22" fmla="*/ 939635 w 5646908"/>
                <a:gd name="connsiteY22" fmla="*/ 1502976 h 6130481"/>
                <a:gd name="connsiteX23" fmla="*/ 585250 w 5646908"/>
                <a:gd name="connsiteY23" fmla="*/ 1831049 h 6130481"/>
                <a:gd name="connsiteX24" fmla="*/ 40403 w 5646908"/>
                <a:gd name="connsiteY24" fmla="*/ 2389556 h 6130481"/>
                <a:gd name="connsiteX25" fmla="*/ 0 w 5646908"/>
                <a:gd name="connsiteY25" fmla="*/ 2456747 h 6130481"/>
                <a:gd name="connsiteX26" fmla="*/ 0 w 5646908"/>
                <a:gd name="connsiteY26" fmla="*/ 1601114 h 6130481"/>
                <a:gd name="connsiteX27" fmla="*/ 93200 w 5646908"/>
                <a:gd name="connsiteY27" fmla="*/ 1513741 h 6130481"/>
                <a:gd name="connsiteX28" fmla="*/ 535423 w 5646908"/>
                <a:gd name="connsiteY28" fmla="*/ 1107273 h 6130481"/>
                <a:gd name="connsiteX29" fmla="*/ 2616837 w 5646908"/>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646908" h="6130481">
                  <a:moveTo>
                    <a:pt x="2616837" y="0"/>
                  </a:moveTo>
                  <a:cubicBezTo>
                    <a:pt x="3596241" y="0"/>
                    <a:pt x="4322479" y="463445"/>
                    <a:pt x="4918721" y="1134258"/>
                  </a:cubicBezTo>
                  <a:cubicBezTo>
                    <a:pt x="5416317" y="1694109"/>
                    <a:pt x="5857703" y="2516643"/>
                    <a:pt x="5539036" y="3362353"/>
                  </a:cubicBezTo>
                  <a:cubicBezTo>
                    <a:pt x="5111758" y="4496612"/>
                    <a:pt x="5300763" y="4716633"/>
                    <a:pt x="4712024" y="5293280"/>
                  </a:cubicBezTo>
                  <a:cubicBezTo>
                    <a:pt x="4123284" y="5869926"/>
                    <a:pt x="3446201" y="6130481"/>
                    <a:pt x="2547864" y="6130481"/>
                  </a:cubicBezTo>
                  <a:cubicBezTo>
                    <a:pt x="1657476" y="6130481"/>
                    <a:pt x="850619" y="5780127"/>
                    <a:pt x="263223" y="5212325"/>
                  </a:cubicBezTo>
                  <a:cubicBezTo>
                    <a:pt x="188497" y="5140091"/>
                    <a:pt x="117321" y="5064339"/>
                    <a:pt x="49974" y="4985345"/>
                  </a:cubicBezTo>
                  <a:lnTo>
                    <a:pt x="0" y="4920618"/>
                  </a:lnTo>
                  <a:lnTo>
                    <a:pt x="0" y="3760303"/>
                  </a:lnTo>
                  <a:lnTo>
                    <a:pt x="80488" y="3974159"/>
                  </a:lnTo>
                  <a:cubicBezTo>
                    <a:pt x="217875" y="4289243"/>
                    <a:pt x="414383" y="4571632"/>
                    <a:pt x="664748" y="4813600"/>
                  </a:cubicBezTo>
                  <a:cubicBezTo>
                    <a:pt x="1169734" y="5301566"/>
                    <a:pt x="1838644" y="5570406"/>
                    <a:pt x="2548087" y="5570406"/>
                  </a:cubicBezTo>
                  <a:cubicBezTo>
                    <a:pt x="2928786" y="5570406"/>
                    <a:pt x="3252156" y="5516996"/>
                    <a:pt x="3536561" y="5407153"/>
                  </a:cubicBezTo>
                  <a:cubicBezTo>
                    <a:pt x="3815366" y="5299438"/>
                    <a:pt x="4067747" y="5132603"/>
                    <a:pt x="4308035" y="4897241"/>
                  </a:cubicBezTo>
                  <a:cubicBezTo>
                    <a:pt x="4475095" y="4733653"/>
                    <a:pt x="4533767" y="4637358"/>
                    <a:pt x="4569038" y="4564802"/>
                  </a:cubicBezTo>
                  <a:cubicBezTo>
                    <a:pt x="4619313" y="4461453"/>
                    <a:pt x="4652792" y="4330784"/>
                    <a:pt x="4699147" y="4149952"/>
                  </a:cubicBezTo>
                  <a:cubicBezTo>
                    <a:pt x="4758491" y="3918846"/>
                    <a:pt x="4839558" y="3602194"/>
                    <a:pt x="5003034" y="3168421"/>
                  </a:cubicBezTo>
                  <a:cubicBezTo>
                    <a:pt x="5103024" y="2902940"/>
                    <a:pt x="5100112" y="2626037"/>
                    <a:pt x="4994189" y="2321590"/>
                  </a:cubicBezTo>
                  <a:cubicBezTo>
                    <a:pt x="4900470" y="2052526"/>
                    <a:pt x="4725460" y="1769129"/>
                    <a:pt x="4487860" y="1501856"/>
                  </a:cubicBezTo>
                  <a:cubicBezTo>
                    <a:pt x="4210285" y="1189683"/>
                    <a:pt x="3933047" y="962832"/>
                    <a:pt x="3640469" y="808425"/>
                  </a:cubicBezTo>
                  <a:cubicBezTo>
                    <a:pt x="3323369" y="641141"/>
                    <a:pt x="2988578" y="559851"/>
                    <a:pt x="2616837" y="559851"/>
                  </a:cubicBezTo>
                  <a:cubicBezTo>
                    <a:pt x="2315413" y="559851"/>
                    <a:pt x="2044110" y="640134"/>
                    <a:pt x="1762952" y="812008"/>
                  </a:cubicBezTo>
                  <a:cubicBezTo>
                    <a:pt x="1472838" y="989593"/>
                    <a:pt x="1197167" y="1250707"/>
                    <a:pt x="939635" y="1502976"/>
                  </a:cubicBezTo>
                  <a:cubicBezTo>
                    <a:pt x="819379" y="1620769"/>
                    <a:pt x="700355" y="1727700"/>
                    <a:pt x="585250" y="1831049"/>
                  </a:cubicBezTo>
                  <a:cubicBezTo>
                    <a:pt x="362317" y="2031140"/>
                    <a:pt x="169840" y="2204022"/>
                    <a:pt x="40403" y="2389556"/>
                  </a:cubicBezTo>
                  <a:lnTo>
                    <a:pt x="0" y="2456747"/>
                  </a:lnTo>
                  <a:lnTo>
                    <a:pt x="0" y="1601114"/>
                  </a:lnTo>
                  <a:lnTo>
                    <a:pt x="93200" y="1513741"/>
                  </a:lnTo>
                  <a:cubicBezTo>
                    <a:pt x="237107" y="1383294"/>
                    <a:pt x="388238" y="1251435"/>
                    <a:pt x="535423" y="1107273"/>
                  </a:cubicBezTo>
                  <a:cubicBezTo>
                    <a:pt x="1124050" y="530627"/>
                    <a:pt x="1718500" y="0"/>
                    <a:pt x="2616837" y="0"/>
                  </a:cubicBezTo>
                  <a:close/>
                </a:path>
              </a:pathLst>
            </a:custGeom>
            <a:gradFill>
              <a:gsLst>
                <a:gs pos="2000">
                  <a:schemeClr val="bg1">
                    <a:alpha val="10000"/>
                  </a:schemeClr>
                </a:gs>
                <a:gs pos="54000">
                  <a:schemeClr val="accent6">
                    <a:alpha val="10000"/>
                  </a:schemeClr>
                </a:gs>
                <a:gs pos="100000">
                  <a:schemeClr val="bg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4" name="Freeform: Shape 33">
              <a:extLst>
                <a:ext uri="{FF2B5EF4-FFF2-40B4-BE49-F238E27FC236}">
                  <a16:creationId xmlns:a16="http://schemas.microsoft.com/office/drawing/2014/main" id="{D1E30050-9FC4-4CC7-8C0B-BF5EFD10648A}"/>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176241"/>
              <a:ext cx="5517522" cy="6130481"/>
            </a:xfrm>
            <a:custGeom>
              <a:avLst/>
              <a:gdLst>
                <a:gd name="connsiteX0" fmla="*/ 2549095 w 5517522"/>
                <a:gd name="connsiteY0" fmla="*/ 0 h 6130481"/>
                <a:gd name="connsiteX1" fmla="*/ 4804175 w 5517522"/>
                <a:gd name="connsiteY1" fmla="*/ 1134258 h 6130481"/>
                <a:gd name="connsiteX2" fmla="*/ 5411838 w 5517522"/>
                <a:gd name="connsiteY2" fmla="*/ 3362353 h 6130481"/>
                <a:gd name="connsiteX3" fmla="*/ 4601621 w 5517522"/>
                <a:gd name="connsiteY3" fmla="*/ 5293280 h 6130481"/>
                <a:gd name="connsiteX4" fmla="*/ 2481577 w 5517522"/>
                <a:gd name="connsiteY4" fmla="*/ 6130481 h 6130481"/>
                <a:gd name="connsiteX5" fmla="*/ 243517 w 5517522"/>
                <a:gd name="connsiteY5" fmla="*/ 5212325 h 6130481"/>
                <a:gd name="connsiteX6" fmla="*/ 34587 w 5517522"/>
                <a:gd name="connsiteY6" fmla="*/ 4985345 h 6130481"/>
                <a:gd name="connsiteX7" fmla="*/ 0 w 5517522"/>
                <a:gd name="connsiteY7" fmla="*/ 4939620 h 6130481"/>
                <a:gd name="connsiteX8" fmla="*/ 0 w 5517522"/>
                <a:gd name="connsiteY8" fmla="*/ 3335329 h 6130481"/>
                <a:gd name="connsiteX9" fmla="*/ 17141 w 5517522"/>
                <a:gd name="connsiteY9" fmla="*/ 3448738 h 6130481"/>
                <a:gd name="connsiteX10" fmla="*/ 167489 w 5517522"/>
                <a:gd name="connsiteY10" fmla="*/ 3930490 h 6130481"/>
                <a:gd name="connsiteX11" fmla="*/ 715471 w 5517522"/>
                <a:gd name="connsiteY11" fmla="*/ 4734212 h 6130481"/>
                <a:gd name="connsiteX12" fmla="*/ 2481689 w 5517522"/>
                <a:gd name="connsiteY12" fmla="*/ 5458772 h 6130481"/>
                <a:gd name="connsiteX13" fmla="*/ 4126644 w 5517522"/>
                <a:gd name="connsiteY13" fmla="*/ 4818302 h 6130481"/>
                <a:gd name="connsiteX14" fmla="*/ 4360437 w 5517522"/>
                <a:gd name="connsiteY14" fmla="*/ 4516766 h 6130481"/>
                <a:gd name="connsiteX15" fmla="*/ 4480357 w 5517522"/>
                <a:gd name="connsiteY15" fmla="*/ 4122855 h 6130481"/>
                <a:gd name="connsiteX16" fmla="*/ 4781557 w 5517522"/>
                <a:gd name="connsiteY16" fmla="*/ 3129791 h 6130481"/>
                <a:gd name="connsiteX17" fmla="*/ 4771928 w 5517522"/>
                <a:gd name="connsiteY17" fmla="*/ 2357869 h 6130481"/>
                <a:gd name="connsiteX18" fmla="*/ 4297510 w 5517522"/>
                <a:gd name="connsiteY18" fmla="*/ 1575533 h 6130481"/>
                <a:gd name="connsiteX19" fmla="*/ 3498715 w 5517522"/>
                <a:gd name="connsiteY19" fmla="*/ 907071 h 6130481"/>
                <a:gd name="connsiteX20" fmla="*/ 2549095 w 5517522"/>
                <a:gd name="connsiteY20" fmla="*/ 671821 h 6130481"/>
                <a:gd name="connsiteX21" fmla="*/ 985319 w 5517522"/>
                <a:gd name="connsiteY21" fmla="*/ 1582475 h 6130481"/>
                <a:gd name="connsiteX22" fmla="*/ 634628 w 5517522"/>
                <a:gd name="connsiteY22" fmla="*/ 1913907 h 6130481"/>
                <a:gd name="connsiteX23" fmla="*/ 117662 w 5517522"/>
                <a:gd name="connsiteY23" fmla="*/ 2453044 h 6130481"/>
                <a:gd name="connsiteX24" fmla="*/ 2515 w 5517522"/>
                <a:gd name="connsiteY24" fmla="*/ 2685494 h 6130481"/>
                <a:gd name="connsiteX25" fmla="*/ 0 w 5517522"/>
                <a:gd name="connsiteY25" fmla="*/ 2696965 h 6130481"/>
                <a:gd name="connsiteX26" fmla="*/ 0 w 5517522"/>
                <a:gd name="connsiteY26" fmla="*/ 1587383 h 6130481"/>
                <a:gd name="connsiteX27" fmla="*/ 76951 w 5517522"/>
                <a:gd name="connsiteY27" fmla="*/ 1513741 h 6130481"/>
                <a:gd name="connsiteX28" fmla="*/ 510118 w 5517522"/>
                <a:gd name="connsiteY28" fmla="*/ 1107273 h 6130481"/>
                <a:gd name="connsiteX29" fmla="*/ 2549095 w 5517522"/>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522" h="6130481">
                  <a:moveTo>
                    <a:pt x="2549095" y="0"/>
                  </a:moveTo>
                  <a:cubicBezTo>
                    <a:pt x="3508568" y="0"/>
                    <a:pt x="4219915" y="463445"/>
                    <a:pt x="4804175" y="1134258"/>
                  </a:cubicBezTo>
                  <a:cubicBezTo>
                    <a:pt x="5291694" y="1694109"/>
                    <a:pt x="5724011"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335329"/>
                  </a:lnTo>
                  <a:lnTo>
                    <a:pt x="17141" y="3448738"/>
                  </a:lnTo>
                  <a:cubicBezTo>
                    <a:pt x="50676" y="3613558"/>
                    <a:pt x="100867" y="3774516"/>
                    <a:pt x="167489" y="3930490"/>
                  </a:cubicBezTo>
                  <a:cubicBezTo>
                    <a:pt x="296255" y="4232138"/>
                    <a:pt x="480670" y="4502546"/>
                    <a:pt x="715471" y="4734212"/>
                  </a:cubicBezTo>
                  <a:cubicBezTo>
                    <a:pt x="1188993" y="5201464"/>
                    <a:pt x="1816250" y="5458772"/>
                    <a:pt x="2481689" y="5458772"/>
                  </a:cubicBezTo>
                  <a:cubicBezTo>
                    <a:pt x="3185758" y="5458772"/>
                    <a:pt x="3677755" y="5267191"/>
                    <a:pt x="4126644" y="4818302"/>
                  </a:cubicBezTo>
                  <a:cubicBezTo>
                    <a:pt x="4278363" y="4666583"/>
                    <a:pt x="4329982" y="4580701"/>
                    <a:pt x="4360437" y="4516766"/>
                  </a:cubicBezTo>
                  <a:cubicBezTo>
                    <a:pt x="4404890" y="4423495"/>
                    <a:pt x="4436577" y="4297417"/>
                    <a:pt x="4480357" y="4122855"/>
                  </a:cubicBezTo>
                  <a:cubicBezTo>
                    <a:pt x="4539030" y="3889285"/>
                    <a:pt x="4619425" y="3569275"/>
                    <a:pt x="4781557" y="3129791"/>
                  </a:cubicBezTo>
                  <a:cubicBezTo>
                    <a:pt x="4870238" y="2889503"/>
                    <a:pt x="4867103" y="2637010"/>
                    <a:pt x="4771928" y="2357869"/>
                  </a:cubicBezTo>
                  <a:cubicBezTo>
                    <a:pt x="4684815" y="2102465"/>
                    <a:pt x="4520779" y="1831945"/>
                    <a:pt x="4297510" y="1575533"/>
                  </a:cubicBezTo>
                  <a:cubicBezTo>
                    <a:pt x="4034492" y="1273549"/>
                    <a:pt x="3773266" y="1054983"/>
                    <a:pt x="3498715" y="907071"/>
                  </a:cubicBezTo>
                  <a:cubicBezTo>
                    <a:pt x="3204905" y="748745"/>
                    <a:pt x="2894187" y="671821"/>
                    <a:pt x="2549095" y="671821"/>
                  </a:cubicBezTo>
                  <a:cubicBezTo>
                    <a:pt x="1942553" y="671821"/>
                    <a:pt x="1518298" y="1049273"/>
                    <a:pt x="985319" y="1582475"/>
                  </a:cubicBezTo>
                  <a:cubicBezTo>
                    <a:pt x="865735" y="1702059"/>
                    <a:pt x="748278" y="1809774"/>
                    <a:pt x="634628" y="1913907"/>
                  </a:cubicBezTo>
                  <a:cubicBezTo>
                    <a:pt x="421325" y="2109407"/>
                    <a:pt x="237134" y="2278146"/>
                    <a:pt x="117662" y="2453044"/>
                  </a:cubicBezTo>
                  <a:cubicBezTo>
                    <a:pt x="64756" y="2530415"/>
                    <a:pt x="27022" y="2605799"/>
                    <a:pt x="2515" y="2685494"/>
                  </a:cubicBezTo>
                  <a:lnTo>
                    <a:pt x="0" y="2696965"/>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Freeform: Shape 34">
              <a:extLst>
                <a:ext uri="{FF2B5EF4-FFF2-40B4-BE49-F238E27FC236}">
                  <a16:creationId xmlns:a16="http://schemas.microsoft.com/office/drawing/2014/main" id="{E7E03733-50FD-49A6-B226-40F6A0AD4542}"/>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0" y="176241"/>
              <a:ext cx="5517475" cy="6130481"/>
            </a:xfrm>
            <a:custGeom>
              <a:avLst/>
              <a:gdLst>
                <a:gd name="connsiteX0" fmla="*/ 2549095 w 5517475"/>
                <a:gd name="connsiteY0" fmla="*/ 0 h 6130481"/>
                <a:gd name="connsiteX1" fmla="*/ 4804175 w 5517475"/>
                <a:gd name="connsiteY1" fmla="*/ 1134258 h 6130481"/>
                <a:gd name="connsiteX2" fmla="*/ 5411838 w 5517475"/>
                <a:gd name="connsiteY2" fmla="*/ 3362353 h 6130481"/>
                <a:gd name="connsiteX3" fmla="*/ 4601621 w 5517475"/>
                <a:gd name="connsiteY3" fmla="*/ 5293280 h 6130481"/>
                <a:gd name="connsiteX4" fmla="*/ 2481577 w 5517475"/>
                <a:gd name="connsiteY4" fmla="*/ 6130481 h 6130481"/>
                <a:gd name="connsiteX5" fmla="*/ 243517 w 5517475"/>
                <a:gd name="connsiteY5" fmla="*/ 5212325 h 6130481"/>
                <a:gd name="connsiteX6" fmla="*/ 34587 w 5517475"/>
                <a:gd name="connsiteY6" fmla="*/ 4985345 h 6130481"/>
                <a:gd name="connsiteX7" fmla="*/ 0 w 5517475"/>
                <a:gd name="connsiteY7" fmla="*/ 4939620 h 6130481"/>
                <a:gd name="connsiteX8" fmla="*/ 0 w 5517475"/>
                <a:gd name="connsiteY8" fmla="*/ 3799573 h 6130481"/>
                <a:gd name="connsiteX9" fmla="*/ 64364 w 5517475"/>
                <a:gd name="connsiteY9" fmla="*/ 3974159 h 6130481"/>
                <a:gd name="connsiteX10" fmla="*/ 636644 w 5517475"/>
                <a:gd name="connsiteY10" fmla="*/ 4813600 h 6130481"/>
                <a:gd name="connsiteX11" fmla="*/ 2481577 w 5517475"/>
                <a:gd name="connsiteY11" fmla="*/ 5570406 h 6130481"/>
                <a:gd name="connsiteX12" fmla="*/ 3449896 w 5517475"/>
                <a:gd name="connsiteY12" fmla="*/ 5407153 h 6130481"/>
                <a:gd name="connsiteX13" fmla="*/ 4205695 w 5517475"/>
                <a:gd name="connsiteY13" fmla="*/ 4897241 h 6130481"/>
                <a:gd name="connsiteX14" fmla="*/ 4461434 w 5517475"/>
                <a:gd name="connsiteY14" fmla="*/ 4564802 h 6130481"/>
                <a:gd name="connsiteX15" fmla="*/ 4588969 w 5517475"/>
                <a:gd name="connsiteY15" fmla="*/ 4149952 h 6130481"/>
                <a:gd name="connsiteX16" fmla="*/ 4886585 w 5517475"/>
                <a:gd name="connsiteY16" fmla="*/ 3168421 h 6130481"/>
                <a:gd name="connsiteX17" fmla="*/ 4877964 w 5517475"/>
                <a:gd name="connsiteY17" fmla="*/ 2321590 h 6130481"/>
                <a:gd name="connsiteX18" fmla="*/ 4382048 w 5517475"/>
                <a:gd name="connsiteY18" fmla="*/ 1501856 h 6130481"/>
                <a:gd name="connsiteX19" fmla="*/ 3551900 w 5517475"/>
                <a:gd name="connsiteY19" fmla="*/ 808425 h 6130481"/>
                <a:gd name="connsiteX20" fmla="*/ 2549095 w 5517475"/>
                <a:gd name="connsiteY20" fmla="*/ 559851 h 6130481"/>
                <a:gd name="connsiteX21" fmla="*/ 1712566 w 5517475"/>
                <a:gd name="connsiteY21" fmla="*/ 812008 h 6130481"/>
                <a:gd name="connsiteX22" fmla="*/ 906044 w 5517475"/>
                <a:gd name="connsiteY22" fmla="*/ 1502976 h 6130481"/>
                <a:gd name="connsiteX23" fmla="*/ 558825 w 5517475"/>
                <a:gd name="connsiteY23" fmla="*/ 1831049 h 6130481"/>
                <a:gd name="connsiteX24" fmla="*/ 25063 w 5517475"/>
                <a:gd name="connsiteY24" fmla="*/ 2389556 h 6130481"/>
                <a:gd name="connsiteX25" fmla="*/ 0 w 5517475"/>
                <a:gd name="connsiteY25" fmla="*/ 2432109 h 6130481"/>
                <a:gd name="connsiteX26" fmla="*/ 0 w 5517475"/>
                <a:gd name="connsiteY26" fmla="*/ 1587383 h 6130481"/>
                <a:gd name="connsiteX27" fmla="*/ 76951 w 5517475"/>
                <a:gd name="connsiteY27" fmla="*/ 1513741 h 6130481"/>
                <a:gd name="connsiteX28" fmla="*/ 510118 w 5517475"/>
                <a:gd name="connsiteY28" fmla="*/ 1107273 h 6130481"/>
                <a:gd name="connsiteX29" fmla="*/ 2549095 w 5517475"/>
                <a:gd name="connsiteY29" fmla="*/ 0 h 613048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Lst>
              <a:rect l="l" t="t" r="r" b="b"/>
              <a:pathLst>
                <a:path w="5517475" h="6130481">
                  <a:moveTo>
                    <a:pt x="2549095" y="0"/>
                  </a:moveTo>
                  <a:cubicBezTo>
                    <a:pt x="3508568" y="0"/>
                    <a:pt x="4219915" y="463445"/>
                    <a:pt x="4804175" y="1134258"/>
                  </a:cubicBezTo>
                  <a:cubicBezTo>
                    <a:pt x="5291694" y="1694109"/>
                    <a:pt x="5723899" y="2516643"/>
                    <a:pt x="5411838" y="3362353"/>
                  </a:cubicBezTo>
                  <a:cubicBezTo>
                    <a:pt x="4993181" y="4496612"/>
                    <a:pt x="5178268" y="4716633"/>
                    <a:pt x="4601621" y="5293280"/>
                  </a:cubicBezTo>
                  <a:cubicBezTo>
                    <a:pt x="4024863" y="5869926"/>
                    <a:pt x="3361551" y="6130481"/>
                    <a:pt x="2481577" y="6130481"/>
                  </a:cubicBezTo>
                  <a:cubicBezTo>
                    <a:pt x="1609329" y="6130481"/>
                    <a:pt x="818932" y="5780127"/>
                    <a:pt x="243517" y="5212325"/>
                  </a:cubicBezTo>
                  <a:cubicBezTo>
                    <a:pt x="170302" y="5140091"/>
                    <a:pt x="100568" y="5064339"/>
                    <a:pt x="34587" y="4985345"/>
                  </a:cubicBezTo>
                  <a:lnTo>
                    <a:pt x="0" y="4939620"/>
                  </a:lnTo>
                  <a:lnTo>
                    <a:pt x="0" y="3799573"/>
                  </a:lnTo>
                  <a:lnTo>
                    <a:pt x="64364" y="3974159"/>
                  </a:lnTo>
                  <a:cubicBezTo>
                    <a:pt x="198841" y="4289243"/>
                    <a:pt x="391429" y="4571632"/>
                    <a:pt x="636644" y="4813600"/>
                  </a:cubicBezTo>
                  <a:cubicBezTo>
                    <a:pt x="1131328" y="5301566"/>
                    <a:pt x="1786578" y="5570406"/>
                    <a:pt x="2481577" y="5570406"/>
                  </a:cubicBezTo>
                  <a:cubicBezTo>
                    <a:pt x="2854550" y="5570406"/>
                    <a:pt x="3171314" y="5516996"/>
                    <a:pt x="3449896" y="5407153"/>
                  </a:cubicBezTo>
                  <a:cubicBezTo>
                    <a:pt x="3723103" y="5299438"/>
                    <a:pt x="3970333" y="5132603"/>
                    <a:pt x="4205695" y="4897241"/>
                  </a:cubicBezTo>
                  <a:cubicBezTo>
                    <a:pt x="4369395" y="4733653"/>
                    <a:pt x="4426836" y="4637358"/>
                    <a:pt x="4461434" y="4564802"/>
                  </a:cubicBezTo>
                  <a:cubicBezTo>
                    <a:pt x="4510701" y="4461453"/>
                    <a:pt x="4543509" y="4330784"/>
                    <a:pt x="4588969" y="4149952"/>
                  </a:cubicBezTo>
                  <a:cubicBezTo>
                    <a:pt x="4646969" y="3918846"/>
                    <a:pt x="4726468" y="3602194"/>
                    <a:pt x="4886585" y="3168421"/>
                  </a:cubicBezTo>
                  <a:cubicBezTo>
                    <a:pt x="4984560" y="2902940"/>
                    <a:pt x="4981760" y="2626037"/>
                    <a:pt x="4877964" y="2321590"/>
                  </a:cubicBezTo>
                  <a:cubicBezTo>
                    <a:pt x="4786260" y="2052526"/>
                    <a:pt x="4614834" y="1769129"/>
                    <a:pt x="4382048" y="1501856"/>
                  </a:cubicBezTo>
                  <a:cubicBezTo>
                    <a:pt x="4110072" y="1189683"/>
                    <a:pt x="3838544" y="962832"/>
                    <a:pt x="3551900" y="808425"/>
                  </a:cubicBezTo>
                  <a:cubicBezTo>
                    <a:pt x="3241183" y="641141"/>
                    <a:pt x="2913222" y="559851"/>
                    <a:pt x="2549095" y="559851"/>
                  </a:cubicBezTo>
                  <a:cubicBezTo>
                    <a:pt x="2253830" y="559851"/>
                    <a:pt x="1988013" y="640134"/>
                    <a:pt x="1712566" y="812008"/>
                  </a:cubicBezTo>
                  <a:cubicBezTo>
                    <a:pt x="1428385" y="989593"/>
                    <a:pt x="1158313" y="1250707"/>
                    <a:pt x="906044" y="1502976"/>
                  </a:cubicBezTo>
                  <a:cubicBezTo>
                    <a:pt x="788140" y="1620769"/>
                    <a:pt x="671579" y="1727700"/>
                    <a:pt x="558825" y="1831049"/>
                  </a:cubicBezTo>
                  <a:cubicBezTo>
                    <a:pt x="340371" y="2031140"/>
                    <a:pt x="151813" y="2204022"/>
                    <a:pt x="25063" y="2389556"/>
                  </a:cubicBezTo>
                  <a:lnTo>
                    <a:pt x="0" y="2432109"/>
                  </a:lnTo>
                  <a:lnTo>
                    <a:pt x="0" y="1587383"/>
                  </a:lnTo>
                  <a:lnTo>
                    <a:pt x="76951" y="1513741"/>
                  </a:lnTo>
                  <a:cubicBezTo>
                    <a:pt x="217918" y="1383294"/>
                    <a:pt x="365956" y="1251435"/>
                    <a:pt x="510118" y="1107273"/>
                  </a:cubicBezTo>
                  <a:cubicBezTo>
                    <a:pt x="1086764" y="530627"/>
                    <a:pt x="1669121" y="0"/>
                    <a:pt x="2549095" y="0"/>
                  </a:cubicBezTo>
                  <a:close/>
                </a:path>
              </a:pathLst>
            </a:custGeom>
            <a:gradFill>
              <a:gsLst>
                <a:gs pos="2000">
                  <a:schemeClr val="bg1">
                    <a:alpha val="10000"/>
                  </a:schemeClr>
                </a:gs>
                <a:gs pos="16000">
                  <a:schemeClr val="accent6">
                    <a:alpha val="10000"/>
                  </a:schemeClr>
                </a:gs>
                <a:gs pos="100000">
                  <a:schemeClr val="bg1">
                    <a:alpha val="10000"/>
                  </a:schemeClr>
                </a:gs>
                <a:gs pos="85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Freeform: Shape 35">
              <a:extLst>
                <a:ext uri="{FF2B5EF4-FFF2-40B4-BE49-F238E27FC236}">
                  <a16:creationId xmlns:a16="http://schemas.microsoft.com/office/drawing/2014/main" id="{8A614510-A9F4-41B6-B78E-F49E390C7E4E}"/>
                </a:ext>
                <a:ext uri="{C183D7F6-B498-43B3-948B-1728B52AA6E4}">
                  <adec:decorative xmlns:adec="http://schemas.microsoft.com/office/drawing/2017/decorative" val="1"/>
                </a:ext>
              </a:extLst>
            </p:cNvPr>
            <p:cNvSpPr/>
            <p:nvPr>
              <p:extLst>
                <p:ext uri="{386F3935-93C4-4BCD-93E2-E3B085C9AB24}">
                  <p16:designElem xmlns:p16="http://schemas.microsoft.com/office/powerpoint/2015/main" val="1"/>
                </p:ext>
              </p:extLst>
            </p:nvPr>
          </p:nvSpPr>
          <p:spPr>
            <a:xfrm>
              <a:off x="-19221" y="0"/>
              <a:ext cx="5646974" cy="6483075"/>
            </a:xfrm>
            <a:custGeom>
              <a:avLst/>
              <a:gdLst>
                <a:gd name="connsiteX0" fmla="*/ 2405773 w 5646974"/>
                <a:gd name="connsiteY0" fmla="*/ 0 h 6483075"/>
                <a:gd name="connsiteX1" fmla="*/ 5646974 w 5646974"/>
                <a:gd name="connsiteY1" fmla="*/ 3241538 h 6483075"/>
                <a:gd name="connsiteX2" fmla="*/ 2405773 w 5646974"/>
                <a:gd name="connsiteY2" fmla="*/ 6483075 h 6483075"/>
                <a:gd name="connsiteX3" fmla="*/ 113897 w 5646974"/>
                <a:gd name="connsiteY3" fmla="*/ 5533666 h 6483075"/>
                <a:gd name="connsiteX4" fmla="*/ 0 w 5646974"/>
                <a:gd name="connsiteY4" fmla="*/ 5408336 h 6483075"/>
                <a:gd name="connsiteX5" fmla="*/ 0 w 5646974"/>
                <a:gd name="connsiteY5" fmla="*/ 4983659 h 6483075"/>
                <a:gd name="connsiteX6" fmla="*/ 155731 w 5646974"/>
                <a:gd name="connsiteY6" fmla="*/ 5176047 h 6483075"/>
                <a:gd name="connsiteX7" fmla="*/ 1093706 w 5646974"/>
                <a:gd name="connsiteY7" fmla="*/ 5866903 h 6483075"/>
                <a:gd name="connsiteX8" fmla="*/ 1639673 w 5646974"/>
                <a:gd name="connsiteY8" fmla="*/ 6059940 h 6483075"/>
                <a:gd name="connsiteX9" fmla="*/ 1709990 w 5646974"/>
                <a:gd name="connsiteY9" fmla="*/ 6076287 h 6483075"/>
                <a:gd name="connsiteX10" fmla="*/ 1780307 w 5646974"/>
                <a:gd name="connsiteY10" fmla="*/ 6091963 h 6483075"/>
                <a:gd name="connsiteX11" fmla="*/ 1851072 w 5646974"/>
                <a:gd name="connsiteY11" fmla="*/ 6105176 h 6483075"/>
                <a:gd name="connsiteX12" fmla="*/ 1886455 w 5646974"/>
                <a:gd name="connsiteY12" fmla="*/ 6111782 h 6483075"/>
                <a:gd name="connsiteX13" fmla="*/ 1921949 w 5646974"/>
                <a:gd name="connsiteY13" fmla="*/ 6117716 h 6483075"/>
                <a:gd name="connsiteX14" fmla="*/ 2064152 w 5646974"/>
                <a:gd name="connsiteY14" fmla="*/ 6137647 h 6483075"/>
                <a:gd name="connsiteX15" fmla="*/ 2206914 w 5646974"/>
                <a:gd name="connsiteY15" fmla="*/ 6151195 h 6483075"/>
                <a:gd name="connsiteX16" fmla="*/ 2350011 w 5646974"/>
                <a:gd name="connsiteY16" fmla="*/ 6158250 h 6483075"/>
                <a:gd name="connsiteX17" fmla="*/ 2493109 w 5646974"/>
                <a:gd name="connsiteY17" fmla="*/ 6159705 h 6483075"/>
                <a:gd name="connsiteX18" fmla="*/ 2781321 w 5646974"/>
                <a:gd name="connsiteY18" fmla="*/ 6147277 h 6483075"/>
                <a:gd name="connsiteX19" fmla="*/ 3345091 w 5646974"/>
                <a:gd name="connsiteY19" fmla="*/ 6060276 h 6483075"/>
                <a:gd name="connsiteX20" fmla="*/ 3878853 w 5646974"/>
                <a:gd name="connsiteY20" fmla="*/ 5871718 h 6483075"/>
                <a:gd name="connsiteX21" fmla="*/ 4367267 w 5646974"/>
                <a:gd name="connsiteY21" fmla="*/ 5573093 h 6483075"/>
                <a:gd name="connsiteX22" fmla="*/ 4424484 w 5646974"/>
                <a:gd name="connsiteY22" fmla="*/ 5528529 h 6483075"/>
                <a:gd name="connsiteX23" fmla="*/ 4481252 w 5646974"/>
                <a:gd name="connsiteY23" fmla="*/ 5483069 h 6483075"/>
                <a:gd name="connsiteX24" fmla="*/ 4536790 w 5646974"/>
                <a:gd name="connsiteY24" fmla="*/ 5435818 h 6483075"/>
                <a:gd name="connsiteX25" fmla="*/ 4591543 w 5646974"/>
                <a:gd name="connsiteY25" fmla="*/ 5387671 h 6483075"/>
                <a:gd name="connsiteX26" fmla="*/ 4794209 w 5646974"/>
                <a:gd name="connsiteY26" fmla="*/ 5181198 h 6483075"/>
                <a:gd name="connsiteX27" fmla="*/ 4956678 w 5646974"/>
                <a:gd name="connsiteY27" fmla="*/ 4945836 h 6483075"/>
                <a:gd name="connsiteX28" fmla="*/ 4989262 w 5646974"/>
                <a:gd name="connsiteY28" fmla="*/ 4881453 h 6483075"/>
                <a:gd name="connsiteX29" fmla="*/ 5017814 w 5646974"/>
                <a:gd name="connsiteY29" fmla="*/ 4814607 h 6483075"/>
                <a:gd name="connsiteX30" fmla="*/ 5044127 w 5646974"/>
                <a:gd name="connsiteY30" fmla="*/ 4746193 h 6483075"/>
                <a:gd name="connsiteX31" fmla="*/ 5068425 w 5646974"/>
                <a:gd name="connsiteY31" fmla="*/ 4676436 h 6483075"/>
                <a:gd name="connsiteX32" fmla="*/ 5154641 w 5646974"/>
                <a:gd name="connsiteY32" fmla="*/ 4390352 h 6483075"/>
                <a:gd name="connsiteX33" fmla="*/ 5196854 w 5646974"/>
                <a:gd name="connsiteY33" fmla="*/ 4246134 h 6483075"/>
                <a:gd name="connsiteX34" fmla="*/ 5240299 w 5646974"/>
                <a:gd name="connsiteY34" fmla="*/ 4102140 h 6483075"/>
                <a:gd name="connsiteX35" fmla="*/ 5432440 w 5646974"/>
                <a:gd name="connsiteY35" fmla="*/ 3532884 h 6483075"/>
                <a:gd name="connsiteX36" fmla="*/ 5528846 w 5646974"/>
                <a:gd name="connsiteY36" fmla="*/ 2951647 h 6483075"/>
                <a:gd name="connsiteX37" fmla="*/ 5495927 w 5646974"/>
                <a:gd name="connsiteY37" fmla="*/ 2658733 h 6483075"/>
                <a:gd name="connsiteX38" fmla="*/ 5480027 w 5646974"/>
                <a:gd name="connsiteY38" fmla="*/ 2586848 h 6483075"/>
                <a:gd name="connsiteX39" fmla="*/ 5461328 w 5646974"/>
                <a:gd name="connsiteY39" fmla="*/ 2515635 h 6483075"/>
                <a:gd name="connsiteX40" fmla="*/ 5439605 w 5646974"/>
                <a:gd name="connsiteY40" fmla="*/ 2445317 h 6483075"/>
                <a:gd name="connsiteX41" fmla="*/ 5415532 w 5646974"/>
                <a:gd name="connsiteY41" fmla="*/ 2375896 h 6483075"/>
                <a:gd name="connsiteX42" fmla="*/ 5144564 w 5646974"/>
                <a:gd name="connsiteY42" fmla="*/ 1857138 h 6483075"/>
                <a:gd name="connsiteX43" fmla="*/ 4774838 w 5646974"/>
                <a:gd name="connsiteY43" fmla="*/ 1405450 h 6483075"/>
                <a:gd name="connsiteX44" fmla="*/ 4345769 w 5646974"/>
                <a:gd name="connsiteY44" fmla="*/ 1012323 h 6483075"/>
                <a:gd name="connsiteX45" fmla="*/ 4115334 w 5646974"/>
                <a:gd name="connsiteY45" fmla="*/ 841344 h 6483075"/>
                <a:gd name="connsiteX46" fmla="*/ 3874038 w 5646974"/>
                <a:gd name="connsiteY46" fmla="*/ 691528 h 6483075"/>
                <a:gd name="connsiteX47" fmla="*/ 3359535 w 5646974"/>
                <a:gd name="connsiteY47" fmla="*/ 468819 h 6483075"/>
                <a:gd name="connsiteX48" fmla="*/ 2811105 w 5646974"/>
                <a:gd name="connsiteY48" fmla="*/ 366031 h 6483075"/>
                <a:gd name="connsiteX49" fmla="*/ 2741124 w 5646974"/>
                <a:gd name="connsiteY49" fmla="*/ 361440 h 6483075"/>
                <a:gd name="connsiteX50" fmla="*/ 2671030 w 5646974"/>
                <a:gd name="connsiteY50" fmla="*/ 358417 h 6483075"/>
                <a:gd name="connsiteX51" fmla="*/ 2600713 w 5646974"/>
                <a:gd name="connsiteY51" fmla="*/ 357521 h 6483075"/>
                <a:gd name="connsiteX52" fmla="*/ 2531739 w 5646974"/>
                <a:gd name="connsiteY52" fmla="*/ 358529 h 6483075"/>
                <a:gd name="connsiteX53" fmla="*/ 2259988 w 5646974"/>
                <a:gd name="connsiteY53" fmla="*/ 385289 h 6483075"/>
                <a:gd name="connsiteX54" fmla="*/ 1740670 w 5646974"/>
                <a:gd name="connsiteY54" fmla="*/ 553917 h 6483075"/>
                <a:gd name="connsiteX55" fmla="*/ 1264124 w 5646974"/>
                <a:gd name="connsiteY55" fmla="*/ 853549 h 6483075"/>
                <a:gd name="connsiteX56" fmla="*/ 823074 w 5646974"/>
                <a:gd name="connsiteY56" fmla="*/ 1234136 h 6483075"/>
                <a:gd name="connsiteX57" fmla="*/ 715694 w 5646974"/>
                <a:gd name="connsiteY57" fmla="*/ 1336252 h 6483075"/>
                <a:gd name="connsiteX58" fmla="*/ 606859 w 5646974"/>
                <a:gd name="connsiteY58" fmla="*/ 1440945 h 6483075"/>
                <a:gd name="connsiteX59" fmla="*/ 382023 w 5646974"/>
                <a:gd name="connsiteY59" fmla="*/ 1646074 h 6483075"/>
                <a:gd name="connsiteX60" fmla="*/ 158531 w 5646974"/>
                <a:gd name="connsiteY60" fmla="*/ 1843813 h 6483075"/>
                <a:gd name="connsiteX61" fmla="*/ 0 w 5646974"/>
                <a:gd name="connsiteY61" fmla="*/ 1991775 h 6483075"/>
                <a:gd name="connsiteX62" fmla="*/ 0 w 5646974"/>
                <a:gd name="connsiteY62" fmla="*/ 1074740 h 6483075"/>
                <a:gd name="connsiteX63" fmla="*/ 113897 w 5646974"/>
                <a:gd name="connsiteY63" fmla="*/ 949410 h 6483075"/>
                <a:gd name="connsiteX64" fmla="*/ 2405773 w 5646974"/>
                <a:gd name="connsiteY64" fmla="*/ 0 h 64830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 ang="0">
                  <a:pos x="connsiteX57" y="connsiteY57"/>
                </a:cxn>
                <a:cxn ang="0">
                  <a:pos x="connsiteX58" y="connsiteY58"/>
                </a:cxn>
                <a:cxn ang="0">
                  <a:pos x="connsiteX59" y="connsiteY59"/>
                </a:cxn>
                <a:cxn ang="0">
                  <a:pos x="connsiteX60" y="connsiteY60"/>
                </a:cxn>
                <a:cxn ang="0">
                  <a:pos x="connsiteX61" y="connsiteY61"/>
                </a:cxn>
                <a:cxn ang="0">
                  <a:pos x="connsiteX62" y="connsiteY62"/>
                </a:cxn>
                <a:cxn ang="0">
                  <a:pos x="connsiteX63" y="connsiteY63"/>
                </a:cxn>
                <a:cxn ang="0">
                  <a:pos x="connsiteX64" y="connsiteY64"/>
                </a:cxn>
              </a:cxnLst>
              <a:rect l="l" t="t" r="r" b="b"/>
              <a:pathLst>
                <a:path w="5646974" h="6483075">
                  <a:moveTo>
                    <a:pt x="2405773" y="0"/>
                  </a:moveTo>
                  <a:cubicBezTo>
                    <a:pt x="4195841" y="0"/>
                    <a:pt x="5646974" y="1451246"/>
                    <a:pt x="5646974" y="3241538"/>
                  </a:cubicBezTo>
                  <a:cubicBezTo>
                    <a:pt x="5646974" y="5031830"/>
                    <a:pt x="4195841" y="6483075"/>
                    <a:pt x="2405773" y="6483075"/>
                  </a:cubicBezTo>
                  <a:cubicBezTo>
                    <a:pt x="1510739" y="6483075"/>
                    <a:pt x="700439" y="6120264"/>
                    <a:pt x="113897" y="5533666"/>
                  </a:cubicBezTo>
                  <a:lnTo>
                    <a:pt x="0" y="5408336"/>
                  </a:lnTo>
                  <a:lnTo>
                    <a:pt x="0" y="4983659"/>
                  </a:lnTo>
                  <a:lnTo>
                    <a:pt x="155731" y="5176047"/>
                  </a:lnTo>
                  <a:cubicBezTo>
                    <a:pt x="417742" y="5469073"/>
                    <a:pt x="741224" y="5704211"/>
                    <a:pt x="1093706" y="5866903"/>
                  </a:cubicBezTo>
                  <a:cubicBezTo>
                    <a:pt x="1269947" y="5948418"/>
                    <a:pt x="1453018" y="6013137"/>
                    <a:pt x="1639673" y="6059940"/>
                  </a:cubicBezTo>
                  <a:lnTo>
                    <a:pt x="1709990" y="6076287"/>
                  </a:lnTo>
                  <a:cubicBezTo>
                    <a:pt x="1733504" y="6081550"/>
                    <a:pt x="1756570" y="6088156"/>
                    <a:pt x="1780307" y="6091963"/>
                  </a:cubicBezTo>
                  <a:lnTo>
                    <a:pt x="1851072" y="6105176"/>
                  </a:lnTo>
                  <a:lnTo>
                    <a:pt x="1886455" y="6111782"/>
                  </a:lnTo>
                  <a:cubicBezTo>
                    <a:pt x="1898212" y="6114021"/>
                    <a:pt x="1909969" y="6116373"/>
                    <a:pt x="1921949" y="6117716"/>
                  </a:cubicBezTo>
                  <a:cubicBezTo>
                    <a:pt x="1969425" y="6124323"/>
                    <a:pt x="2016676" y="6131489"/>
                    <a:pt x="2064152" y="6137647"/>
                  </a:cubicBezTo>
                  <a:cubicBezTo>
                    <a:pt x="2111851" y="6141790"/>
                    <a:pt x="2159438" y="6146381"/>
                    <a:pt x="2206914" y="6151195"/>
                  </a:cubicBezTo>
                  <a:lnTo>
                    <a:pt x="2350011" y="6158250"/>
                  </a:lnTo>
                  <a:cubicBezTo>
                    <a:pt x="2397711" y="6159593"/>
                    <a:pt x="2445410" y="6159146"/>
                    <a:pt x="2493109" y="6159705"/>
                  </a:cubicBezTo>
                  <a:cubicBezTo>
                    <a:pt x="2589068" y="6158137"/>
                    <a:pt x="2685922" y="6154666"/>
                    <a:pt x="2781321" y="6147277"/>
                  </a:cubicBezTo>
                  <a:cubicBezTo>
                    <a:pt x="2972566" y="6132944"/>
                    <a:pt x="3161348" y="6105288"/>
                    <a:pt x="3345091" y="6060276"/>
                  </a:cubicBezTo>
                  <a:cubicBezTo>
                    <a:pt x="3528834" y="6015375"/>
                    <a:pt x="3707539" y="5952785"/>
                    <a:pt x="3878853" y="5871718"/>
                  </a:cubicBezTo>
                  <a:cubicBezTo>
                    <a:pt x="4050167" y="5790428"/>
                    <a:pt x="4213084" y="5689318"/>
                    <a:pt x="4367267" y="5573093"/>
                  </a:cubicBezTo>
                  <a:lnTo>
                    <a:pt x="4424484" y="5528529"/>
                  </a:lnTo>
                  <a:cubicBezTo>
                    <a:pt x="4443631" y="5513637"/>
                    <a:pt x="4463113" y="5499193"/>
                    <a:pt x="4481252" y="5483069"/>
                  </a:cubicBezTo>
                  <a:lnTo>
                    <a:pt x="4536790" y="5435818"/>
                  </a:lnTo>
                  <a:cubicBezTo>
                    <a:pt x="4555265" y="5419918"/>
                    <a:pt x="4574188" y="5404466"/>
                    <a:pt x="4591543" y="5387671"/>
                  </a:cubicBezTo>
                  <a:cubicBezTo>
                    <a:pt x="4662980" y="5321944"/>
                    <a:pt x="4733074" y="5254650"/>
                    <a:pt x="4794209" y="5181198"/>
                  </a:cubicBezTo>
                  <a:cubicBezTo>
                    <a:pt x="4857808" y="5109089"/>
                    <a:pt x="4910434" y="5029926"/>
                    <a:pt x="4956678" y="4945836"/>
                  </a:cubicBezTo>
                  <a:cubicBezTo>
                    <a:pt x="4967651" y="4924450"/>
                    <a:pt x="4978624" y="4903064"/>
                    <a:pt x="4989262" y="4881453"/>
                  </a:cubicBezTo>
                  <a:lnTo>
                    <a:pt x="5017814" y="4814607"/>
                  </a:lnTo>
                  <a:cubicBezTo>
                    <a:pt x="5027891" y="4792549"/>
                    <a:pt x="5035393" y="4769035"/>
                    <a:pt x="5044127" y="4746193"/>
                  </a:cubicBezTo>
                  <a:cubicBezTo>
                    <a:pt x="5052636" y="4723128"/>
                    <a:pt x="5061146" y="4700174"/>
                    <a:pt x="5068425" y="4676436"/>
                  </a:cubicBezTo>
                  <a:cubicBezTo>
                    <a:pt x="5099552" y="4582717"/>
                    <a:pt x="5126985" y="4486422"/>
                    <a:pt x="5154641" y="4390352"/>
                  </a:cubicBezTo>
                  <a:lnTo>
                    <a:pt x="5196854" y="4246134"/>
                  </a:lnTo>
                  <a:lnTo>
                    <a:pt x="5240299" y="4102140"/>
                  </a:lnTo>
                  <a:cubicBezTo>
                    <a:pt x="5299195" y="3910560"/>
                    <a:pt x="5364697" y="3721330"/>
                    <a:pt x="5432440" y="3532884"/>
                  </a:cubicBezTo>
                  <a:cubicBezTo>
                    <a:pt x="5500294" y="3346902"/>
                    <a:pt x="5533549" y="3148714"/>
                    <a:pt x="5528846" y="2951647"/>
                  </a:cubicBezTo>
                  <a:cubicBezTo>
                    <a:pt x="5526831" y="2853113"/>
                    <a:pt x="5515409" y="2755027"/>
                    <a:pt x="5495927" y="2658733"/>
                  </a:cubicBezTo>
                  <a:cubicBezTo>
                    <a:pt x="5491112" y="2634659"/>
                    <a:pt x="5486297" y="2610585"/>
                    <a:pt x="5480027" y="2586848"/>
                  </a:cubicBezTo>
                  <a:cubicBezTo>
                    <a:pt x="5474205" y="2562998"/>
                    <a:pt x="5468718" y="2539036"/>
                    <a:pt x="5461328" y="2515635"/>
                  </a:cubicBezTo>
                  <a:cubicBezTo>
                    <a:pt x="5454386" y="2492009"/>
                    <a:pt x="5447668" y="2468495"/>
                    <a:pt x="5439605" y="2445317"/>
                  </a:cubicBezTo>
                  <a:cubicBezTo>
                    <a:pt x="5431879" y="2422028"/>
                    <a:pt x="5424378" y="2398738"/>
                    <a:pt x="5415532" y="2375896"/>
                  </a:cubicBezTo>
                  <a:cubicBezTo>
                    <a:pt x="5347790" y="2191817"/>
                    <a:pt x="5254071" y="2018599"/>
                    <a:pt x="5144564" y="1857138"/>
                  </a:cubicBezTo>
                  <a:cubicBezTo>
                    <a:pt x="5034946" y="1695565"/>
                    <a:pt x="4909762" y="1545301"/>
                    <a:pt x="4774838" y="1405450"/>
                  </a:cubicBezTo>
                  <a:cubicBezTo>
                    <a:pt x="4638907" y="1265040"/>
                    <a:pt x="4496145" y="1132131"/>
                    <a:pt x="4345769" y="1012323"/>
                  </a:cubicBezTo>
                  <a:cubicBezTo>
                    <a:pt x="4270749" y="952195"/>
                    <a:pt x="4194273" y="894642"/>
                    <a:pt x="4115334" y="841344"/>
                  </a:cubicBezTo>
                  <a:cubicBezTo>
                    <a:pt x="4037067" y="787263"/>
                    <a:pt x="3956336" y="737548"/>
                    <a:pt x="3874038" y="691528"/>
                  </a:cubicBezTo>
                  <a:cubicBezTo>
                    <a:pt x="3709554" y="599712"/>
                    <a:pt x="3537792" y="523349"/>
                    <a:pt x="3359535" y="468819"/>
                  </a:cubicBezTo>
                  <a:cubicBezTo>
                    <a:pt x="3181278" y="414514"/>
                    <a:pt x="2997311" y="380699"/>
                    <a:pt x="2811105" y="366031"/>
                  </a:cubicBezTo>
                  <a:cubicBezTo>
                    <a:pt x="2787703" y="364575"/>
                    <a:pt x="2764525" y="362448"/>
                    <a:pt x="2741124" y="361440"/>
                  </a:cubicBezTo>
                  <a:lnTo>
                    <a:pt x="2671030" y="358417"/>
                  </a:lnTo>
                  <a:lnTo>
                    <a:pt x="2600713" y="357521"/>
                  </a:lnTo>
                  <a:cubicBezTo>
                    <a:pt x="2577087" y="356961"/>
                    <a:pt x="2554805" y="358305"/>
                    <a:pt x="2531739" y="358529"/>
                  </a:cubicBezTo>
                  <a:cubicBezTo>
                    <a:pt x="2440259" y="360992"/>
                    <a:pt x="2349564" y="370285"/>
                    <a:pt x="2259988" y="385289"/>
                  </a:cubicBezTo>
                  <a:cubicBezTo>
                    <a:pt x="2080723" y="415521"/>
                    <a:pt x="1906945" y="473634"/>
                    <a:pt x="1740670" y="553917"/>
                  </a:cubicBezTo>
                  <a:cubicBezTo>
                    <a:pt x="1574506" y="634647"/>
                    <a:pt x="1415844" y="737100"/>
                    <a:pt x="1264124" y="853549"/>
                  </a:cubicBezTo>
                  <a:cubicBezTo>
                    <a:pt x="1112181" y="969886"/>
                    <a:pt x="966508" y="1099212"/>
                    <a:pt x="823074" y="1234136"/>
                  </a:cubicBezTo>
                  <a:cubicBezTo>
                    <a:pt x="787131" y="1267951"/>
                    <a:pt x="751413" y="1301990"/>
                    <a:pt x="715694" y="1336252"/>
                  </a:cubicBezTo>
                  <a:lnTo>
                    <a:pt x="606859" y="1440945"/>
                  </a:lnTo>
                  <a:cubicBezTo>
                    <a:pt x="532623" y="1511374"/>
                    <a:pt x="457267" y="1579452"/>
                    <a:pt x="382023" y="1646074"/>
                  </a:cubicBezTo>
                  <a:lnTo>
                    <a:pt x="158531" y="1843813"/>
                  </a:lnTo>
                  <a:lnTo>
                    <a:pt x="0" y="1991775"/>
                  </a:lnTo>
                  <a:lnTo>
                    <a:pt x="0" y="1074740"/>
                  </a:lnTo>
                  <a:lnTo>
                    <a:pt x="113897" y="949410"/>
                  </a:lnTo>
                  <a:cubicBezTo>
                    <a:pt x="700439" y="362812"/>
                    <a:pt x="1510739" y="0"/>
                    <a:pt x="2405773" y="0"/>
                  </a:cubicBezTo>
                  <a:close/>
                </a:path>
              </a:pathLst>
            </a:custGeom>
            <a:gradFill>
              <a:gsLst>
                <a:gs pos="2000">
                  <a:schemeClr val="bg1">
                    <a:alpha val="10000"/>
                  </a:schemeClr>
                </a:gs>
                <a:gs pos="16000">
                  <a:schemeClr val="accent6">
                    <a:alpha val="10000"/>
                  </a:schemeClr>
                </a:gs>
                <a:gs pos="100000">
                  <a:schemeClr val="bg1">
                    <a:alpha val="10000"/>
                  </a:schemeClr>
                </a:gs>
                <a:gs pos="74000">
                  <a:schemeClr val="accent1">
                    <a:alpha val="10000"/>
                  </a:schemeClr>
                </a:gs>
              </a:gsLst>
              <a:lin ang="120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grpSp>
      <p:sp>
        <p:nvSpPr>
          <p:cNvPr id="2" name="Title 1">
            <a:extLst>
              <a:ext uri="{FF2B5EF4-FFF2-40B4-BE49-F238E27FC236}">
                <a16:creationId xmlns:a16="http://schemas.microsoft.com/office/drawing/2014/main" id="{A0700D09-7E96-155B-F2E9-066D4F6D3A21}"/>
              </a:ext>
            </a:extLst>
          </p:cNvPr>
          <p:cNvSpPr>
            <a:spLocks noGrp="1"/>
          </p:cNvSpPr>
          <p:nvPr>
            <p:ph type="title"/>
          </p:nvPr>
        </p:nvSpPr>
        <p:spPr>
          <a:xfrm>
            <a:off x="804672" y="2053641"/>
            <a:ext cx="3669161" cy="2760098"/>
          </a:xfrm>
        </p:spPr>
        <p:txBody>
          <a:bodyPr>
            <a:normAutofit/>
          </a:bodyPr>
          <a:lstStyle/>
          <a:p>
            <a:r>
              <a:rPr lang="en-GB" sz="4000">
                <a:solidFill>
                  <a:schemeClr val="tx2"/>
                </a:solidFill>
                <a:latin typeface="Arial" panose="020B0604020202020204" pitchFamily="34" charset="0"/>
                <a:cs typeface="Arial" panose="020B0604020202020204" pitchFamily="34" charset="0"/>
              </a:rPr>
              <a:t>Compliance for standards</a:t>
            </a:r>
          </a:p>
        </p:txBody>
      </p:sp>
      <p:sp>
        <p:nvSpPr>
          <p:cNvPr id="3" name="Content Placeholder 2">
            <a:extLst>
              <a:ext uri="{FF2B5EF4-FFF2-40B4-BE49-F238E27FC236}">
                <a16:creationId xmlns:a16="http://schemas.microsoft.com/office/drawing/2014/main" id="{36494CE4-78F9-A319-8037-2AACCABB0D42}"/>
              </a:ext>
            </a:extLst>
          </p:cNvPr>
          <p:cNvSpPr>
            <a:spLocks noGrp="1"/>
          </p:cNvSpPr>
          <p:nvPr>
            <p:ph idx="1"/>
          </p:nvPr>
        </p:nvSpPr>
        <p:spPr>
          <a:xfrm>
            <a:off x="6090574" y="801866"/>
            <a:ext cx="5306084" cy="5230634"/>
          </a:xfrm>
          <a:noFill/>
          <a:ln>
            <a:noFill/>
          </a:ln>
        </p:spPr>
        <p:txBody>
          <a:bodyPr anchor="ctr">
            <a:normAutofit/>
          </a:bodyPr>
          <a:lstStyle/>
          <a:p>
            <a:pPr marL="342900" lvl="0" indent="-342900">
              <a:buFont typeface="Symbol" panose="05050102010706020507" pitchFamily="18" charset="2"/>
              <a:buChar char=""/>
            </a:pPr>
            <a:r>
              <a:rPr lang="en-GB" sz="1800" kern="100" dirty="0">
                <a:solidFill>
                  <a:schemeClr val="tx2"/>
                </a:solidFill>
                <a:latin typeface="Arial" panose="020B0604020202020204" pitchFamily="34" charset="0"/>
                <a:ea typeface="Aptos" panose="020B0004020202020204" pitchFamily="34" charset="0"/>
                <a:cs typeface="Arial" panose="020B0604020202020204" pitchFamily="34" charset="0"/>
              </a:rPr>
              <a:t>L</a:t>
            </a:r>
            <a:r>
              <a:rPr lang="en-GB" sz="18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ead governor is appointed with designated responsibility for school food.</a:t>
            </a:r>
          </a:p>
          <a:p>
            <a:pPr marL="342900" lvl="0" indent="-342900">
              <a:buFont typeface="Symbol" panose="05050102010706020507" pitchFamily="18" charset="2"/>
              <a:buChar char=""/>
            </a:pPr>
            <a:r>
              <a:rPr lang="en-GB" sz="1800" kern="100" dirty="0">
                <a:solidFill>
                  <a:schemeClr val="tx2"/>
                </a:solidFill>
                <a:latin typeface="Arial" panose="020B0604020202020204" pitchFamily="34" charset="0"/>
                <a:ea typeface="Aptos" panose="020B0004020202020204" pitchFamily="34" charset="0"/>
                <a:cs typeface="Arial" panose="020B0604020202020204" pitchFamily="34" charset="0"/>
              </a:rPr>
              <a:t>R</a:t>
            </a:r>
            <a:r>
              <a:rPr lang="en-GB" sz="18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ecommend that governors work with the senior leadership team to develop a whole‑school food policy.</a:t>
            </a:r>
          </a:p>
          <a:p>
            <a:pPr marL="342900" lvl="0" indent="-342900">
              <a:spcAft>
                <a:spcPts val="800"/>
              </a:spcAft>
              <a:buFont typeface="Symbol" panose="05050102010706020507" pitchFamily="18" charset="2"/>
              <a:buChar char=""/>
            </a:pPr>
            <a:r>
              <a:rPr lang="en-GB" sz="1800" kern="100" dirty="0">
                <a:solidFill>
                  <a:schemeClr val="tx2"/>
                </a:solidFill>
                <a:latin typeface="Arial" panose="020B0604020202020204" pitchFamily="34" charset="0"/>
                <a:ea typeface="Aptos" panose="020B0004020202020204" pitchFamily="34" charset="0"/>
                <a:cs typeface="Arial" panose="020B0604020202020204" pitchFamily="34" charset="0"/>
              </a:rPr>
              <a:t>P</a:t>
            </a:r>
            <a:r>
              <a:rPr lang="en-GB" sz="1800" kern="100" dirty="0">
                <a:solidFill>
                  <a:schemeClr val="tx2"/>
                </a:solidFill>
                <a:effectLst/>
                <a:latin typeface="Arial" panose="020B0604020202020204" pitchFamily="34" charset="0"/>
                <a:ea typeface="Aptos" panose="020B0004020202020204" pitchFamily="34" charset="0"/>
                <a:cs typeface="Arial" panose="020B0604020202020204" pitchFamily="34" charset="0"/>
              </a:rPr>
              <a:t>ropose that all schools be required to publish their food policy and menus on their websites.</a:t>
            </a:r>
          </a:p>
          <a:p>
            <a:endParaRPr lang="en-GB" sz="1800" dirty="0">
              <a:solidFill>
                <a:schemeClr val="tx2"/>
              </a:solidFill>
            </a:endParaRPr>
          </a:p>
        </p:txBody>
      </p:sp>
    </p:spTree>
    <p:extLst>
      <p:ext uri="{BB962C8B-B14F-4D97-AF65-F5344CB8AC3E}">
        <p14:creationId xmlns:p14="http://schemas.microsoft.com/office/powerpoint/2010/main" val="3664117451"/>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38</TotalTime>
  <Words>542</Words>
  <Application>Microsoft Office PowerPoint</Application>
  <PresentationFormat>Widescreen</PresentationFormat>
  <Paragraphs>30</Paragraphs>
  <Slides>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7</vt:i4>
      </vt:variant>
    </vt:vector>
  </HeadingPairs>
  <TitlesOfParts>
    <vt:vector size="13" baseType="lpstr">
      <vt:lpstr>Aptos</vt:lpstr>
      <vt:lpstr>Aptos Display</vt:lpstr>
      <vt:lpstr>Arial</vt:lpstr>
      <vt:lpstr>Calibri</vt:lpstr>
      <vt:lpstr>Symbol</vt:lpstr>
      <vt:lpstr>Office Theme</vt:lpstr>
      <vt:lpstr>School Food Standards Consultation</vt:lpstr>
      <vt:lpstr>Consultation </vt:lpstr>
      <vt:lpstr>Increasing fibre </vt:lpstr>
      <vt:lpstr>Reducing sugar </vt:lpstr>
      <vt:lpstr>Restricting foods higher in fat, sugar and salt </vt:lpstr>
      <vt:lpstr>Breakfast Standards </vt:lpstr>
      <vt:lpstr>Compliance for standards</vt:lpstr>
    </vt:vector>
  </TitlesOfParts>
  <Company>North Yorkshire Council</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Gemma Marshall</dc:creator>
  <cp:lastModifiedBy>Gemma Marshall</cp:lastModifiedBy>
  <cp:revision>7</cp:revision>
  <dcterms:created xsi:type="dcterms:W3CDTF">2026-05-15T08:59:18Z</dcterms:created>
  <dcterms:modified xsi:type="dcterms:W3CDTF">2026-05-19T15:28:49Z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3ecdfc32-7be5-4b17-9f97-00453388bdd7_Enabled">
    <vt:lpwstr>true</vt:lpwstr>
  </property>
  <property fmtid="{D5CDD505-2E9C-101B-9397-08002B2CF9AE}" pid="3" name="MSIP_Label_3ecdfc32-7be5-4b17-9f97-00453388bdd7_SetDate">
    <vt:lpwstr>2026-05-15T08:59:52Z</vt:lpwstr>
  </property>
  <property fmtid="{D5CDD505-2E9C-101B-9397-08002B2CF9AE}" pid="4" name="MSIP_Label_3ecdfc32-7be5-4b17-9f97-00453388bdd7_Method">
    <vt:lpwstr>Standard</vt:lpwstr>
  </property>
  <property fmtid="{D5CDD505-2E9C-101B-9397-08002B2CF9AE}" pid="5" name="MSIP_Label_3ecdfc32-7be5-4b17-9f97-00453388bdd7_Name">
    <vt:lpwstr>OFFICIAL</vt:lpwstr>
  </property>
  <property fmtid="{D5CDD505-2E9C-101B-9397-08002B2CF9AE}" pid="6" name="MSIP_Label_3ecdfc32-7be5-4b17-9f97-00453388bdd7_SiteId">
    <vt:lpwstr>ad3d9c73-9830-44a1-b487-e1055441c70e</vt:lpwstr>
  </property>
  <property fmtid="{D5CDD505-2E9C-101B-9397-08002B2CF9AE}" pid="7" name="MSIP_Label_3ecdfc32-7be5-4b17-9f97-00453388bdd7_ActionId">
    <vt:lpwstr>08ddb508-b00b-4608-bbf2-1e359fa12bf7</vt:lpwstr>
  </property>
  <property fmtid="{D5CDD505-2E9C-101B-9397-08002B2CF9AE}" pid="8" name="MSIP_Label_3ecdfc32-7be5-4b17-9f97-00453388bdd7_ContentBits">
    <vt:lpwstr>2</vt:lpwstr>
  </property>
  <property fmtid="{D5CDD505-2E9C-101B-9397-08002B2CF9AE}" pid="9" name="MSIP_Label_3ecdfc32-7be5-4b17-9f97-00453388bdd7_Tag">
    <vt:lpwstr>10, 3, 0, 1</vt:lpwstr>
  </property>
  <property fmtid="{D5CDD505-2E9C-101B-9397-08002B2CF9AE}" pid="10" name="ClassificationContentMarkingFooterLocations">
    <vt:lpwstr>Office Theme:8</vt:lpwstr>
  </property>
  <property fmtid="{D5CDD505-2E9C-101B-9397-08002B2CF9AE}" pid="11" name="ClassificationContentMarkingFooterText">
    <vt:lpwstr>OFFICIAL</vt:lpwstr>
  </property>
</Properties>
</file>