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Proxima Nova" charset="1" panose="02000506030000020004"/>
      <p:regular r:id="rId7"/>
    </p:embeddedFon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jpeg" Type="http://schemas.openxmlformats.org/officeDocument/2006/relationships/image"/><Relationship Id="rId12" Target="../media/image11.jpeg" Type="http://schemas.openxmlformats.org/officeDocument/2006/relationships/image"/><Relationship Id="rId13" Target="../media/image12.jpe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4502221" y="7077609"/>
            <a:ext cx="3367384" cy="3367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54422" y="5904734"/>
            <a:ext cx="266298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Learn more!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-498259"/>
            <a:ext cx="18125757" cy="7168805"/>
          </a:xfrm>
          <a:custGeom>
            <a:avLst/>
            <a:gdLst/>
            <a:ahLst/>
            <a:cxnLst/>
            <a:rect r="r" b="b" t="t" l="l"/>
            <a:pathLst>
              <a:path h="7168805" w="18125757">
                <a:moveTo>
                  <a:pt x="0" y="0"/>
                </a:moveTo>
                <a:lnTo>
                  <a:pt x="18125757" y="0"/>
                </a:lnTo>
                <a:lnTo>
                  <a:pt x="18125757" y="7168805"/>
                </a:lnTo>
                <a:lnTo>
                  <a:pt x="0" y="7168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03936" y="7051809"/>
            <a:ext cx="9310085" cy="1797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69"/>
              </a:lnSpc>
            </a:pPr>
            <a:r>
              <a:rPr lang="en-US" sz="5192">
                <a:solidFill>
                  <a:srgbClr val="53449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FREE activities and food this Easter holiday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589217" y="7693777"/>
            <a:ext cx="2675527" cy="304341"/>
          </a:xfrm>
          <a:custGeom>
            <a:avLst/>
            <a:gdLst/>
            <a:ahLst/>
            <a:cxnLst/>
            <a:rect r="r" b="b" t="t" l="l"/>
            <a:pathLst>
              <a:path h="304341" w="2675527">
                <a:moveTo>
                  <a:pt x="0" y="0"/>
                </a:moveTo>
                <a:lnTo>
                  <a:pt x="2675527" y="0"/>
                </a:lnTo>
                <a:lnTo>
                  <a:pt x="2675527" y="304341"/>
                </a:lnTo>
                <a:lnTo>
                  <a:pt x="0" y="30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616522">
            <a:off x="13501760" y="8637221"/>
            <a:ext cx="776724" cy="1745446"/>
          </a:xfrm>
          <a:custGeom>
            <a:avLst/>
            <a:gdLst/>
            <a:ahLst/>
            <a:cxnLst/>
            <a:rect r="r" b="b" t="t" l="l"/>
            <a:pathLst>
              <a:path h="1745446" w="776724">
                <a:moveTo>
                  <a:pt x="0" y="0"/>
                </a:moveTo>
                <a:lnTo>
                  <a:pt x="776723" y="0"/>
                </a:lnTo>
                <a:lnTo>
                  <a:pt x="776723" y="1745446"/>
                </a:lnTo>
                <a:lnTo>
                  <a:pt x="0" y="17454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269582" y="386627"/>
            <a:ext cx="6078500" cy="4845048"/>
          </a:xfrm>
          <a:custGeom>
            <a:avLst/>
            <a:gdLst/>
            <a:ahLst/>
            <a:cxnLst/>
            <a:rect r="r" b="b" t="t" l="l"/>
            <a:pathLst>
              <a:path h="4845048" w="6078500">
                <a:moveTo>
                  <a:pt x="0" y="0"/>
                </a:moveTo>
                <a:lnTo>
                  <a:pt x="6078499" y="0"/>
                </a:lnTo>
                <a:lnTo>
                  <a:pt x="6078499" y="4845048"/>
                </a:lnTo>
                <a:lnTo>
                  <a:pt x="0" y="48450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889" t="0" r="-9889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4392111" y="3350668"/>
            <a:ext cx="1366698" cy="1366698"/>
          </a:xfrm>
          <a:custGeom>
            <a:avLst/>
            <a:gdLst/>
            <a:ahLst/>
            <a:cxnLst/>
            <a:rect r="r" b="b" t="t" l="l"/>
            <a:pathLst>
              <a:path h="1366698" w="1366698">
                <a:moveTo>
                  <a:pt x="1366698" y="0"/>
                </a:moveTo>
                <a:lnTo>
                  <a:pt x="0" y="0"/>
                </a:lnTo>
                <a:lnTo>
                  <a:pt x="0" y="1366698"/>
                </a:lnTo>
                <a:lnTo>
                  <a:pt x="1366698" y="1366698"/>
                </a:lnTo>
                <a:lnTo>
                  <a:pt x="1366698" y="0"/>
                </a:lnTo>
                <a:close/>
              </a:path>
            </a:pathLst>
          </a:custGeom>
          <a:blipFill>
            <a:blip r:embed="rId9">
              <a:alphaModFix amt="69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775432" y="386627"/>
            <a:ext cx="4350326" cy="6035724"/>
          </a:xfrm>
          <a:custGeom>
            <a:avLst/>
            <a:gdLst/>
            <a:ahLst/>
            <a:cxnLst/>
            <a:rect r="r" b="b" t="t" l="l"/>
            <a:pathLst>
              <a:path h="6035724" w="4350326">
                <a:moveTo>
                  <a:pt x="0" y="0"/>
                </a:moveTo>
                <a:lnTo>
                  <a:pt x="4350325" y="0"/>
                </a:lnTo>
                <a:lnTo>
                  <a:pt x="4350325" y="6035724"/>
                </a:lnTo>
                <a:lnTo>
                  <a:pt x="0" y="60357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4155" r="0" b="-4155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3717938" y="3668811"/>
            <a:ext cx="822947" cy="227826"/>
            <a:chOff x="0" y="0"/>
            <a:chExt cx="216743" cy="600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6743" cy="60004"/>
            </a:xfrm>
            <a:custGeom>
              <a:avLst/>
              <a:gdLst/>
              <a:ahLst/>
              <a:cxnLst/>
              <a:rect r="r" b="b" t="t" l="l"/>
              <a:pathLst>
                <a:path h="60004" w="216743">
                  <a:moveTo>
                    <a:pt x="0" y="0"/>
                  </a:moveTo>
                  <a:lnTo>
                    <a:pt x="216743" y="0"/>
                  </a:lnTo>
                  <a:lnTo>
                    <a:pt x="216743" y="60004"/>
                  </a:lnTo>
                  <a:lnTo>
                    <a:pt x="0" y="60004"/>
                  </a:lnTo>
                  <a:close/>
                </a:path>
              </a:pathLst>
            </a:custGeom>
            <a:solidFill>
              <a:srgbClr val="EA515E">
                <a:alpha val="75686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16743" cy="981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62636" y="1143098"/>
            <a:ext cx="2508492" cy="5279253"/>
          </a:xfrm>
          <a:custGeom>
            <a:avLst/>
            <a:gdLst/>
            <a:ahLst/>
            <a:cxnLst/>
            <a:rect r="r" b="b" t="t" l="l"/>
            <a:pathLst>
              <a:path h="5279253" w="2508492">
                <a:moveTo>
                  <a:pt x="0" y="0"/>
                </a:moveTo>
                <a:lnTo>
                  <a:pt x="2508492" y="0"/>
                </a:lnTo>
                <a:lnTo>
                  <a:pt x="2508492" y="5279253"/>
                </a:lnTo>
                <a:lnTo>
                  <a:pt x="0" y="52792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0024" t="0" r="-20024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11482" y="1028700"/>
            <a:ext cx="921349" cy="911122"/>
            <a:chOff x="0" y="0"/>
            <a:chExt cx="242660" cy="23996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2660" cy="239966"/>
            </a:xfrm>
            <a:custGeom>
              <a:avLst/>
              <a:gdLst/>
              <a:ahLst/>
              <a:cxnLst/>
              <a:rect r="r" b="b" t="t" l="l"/>
              <a:pathLst>
                <a:path h="239966" w="242660">
                  <a:moveTo>
                    <a:pt x="0" y="0"/>
                  </a:moveTo>
                  <a:lnTo>
                    <a:pt x="242660" y="0"/>
                  </a:lnTo>
                  <a:lnTo>
                    <a:pt x="242660" y="239966"/>
                  </a:lnTo>
                  <a:lnTo>
                    <a:pt x="0" y="239966"/>
                  </a:lnTo>
                  <a:close/>
                </a:path>
              </a:pathLst>
            </a:custGeom>
            <a:solidFill>
              <a:srgbClr val="534494">
                <a:alpha val="89804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42660" cy="27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0731494" y="395221"/>
            <a:ext cx="2745173" cy="2852861"/>
          </a:xfrm>
          <a:custGeom>
            <a:avLst/>
            <a:gdLst/>
            <a:ahLst/>
            <a:cxnLst/>
            <a:rect r="r" b="b" t="t" l="l"/>
            <a:pathLst>
              <a:path h="2852861" w="2745173">
                <a:moveTo>
                  <a:pt x="0" y="0"/>
                </a:moveTo>
                <a:lnTo>
                  <a:pt x="2745172" y="0"/>
                </a:lnTo>
                <a:lnTo>
                  <a:pt x="2745172" y="2852861"/>
                </a:lnTo>
                <a:lnTo>
                  <a:pt x="0" y="28528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2367" t="-20884" r="-46415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9121" y="7693777"/>
            <a:ext cx="4144815" cy="2927275"/>
          </a:xfrm>
          <a:custGeom>
            <a:avLst/>
            <a:gdLst/>
            <a:ahLst/>
            <a:cxnLst/>
            <a:rect r="r" b="b" t="t" l="l"/>
            <a:pathLst>
              <a:path h="2927275" w="4144815">
                <a:moveTo>
                  <a:pt x="0" y="0"/>
                </a:moveTo>
                <a:lnTo>
                  <a:pt x="4144815" y="0"/>
                </a:lnTo>
                <a:lnTo>
                  <a:pt x="4144815" y="2927275"/>
                </a:lnTo>
                <a:lnTo>
                  <a:pt x="0" y="29272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4854422" y="6695030"/>
            <a:ext cx="2662982" cy="578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8"/>
              </a:lnSpc>
              <a:spcBef>
                <a:spcPct val="0"/>
              </a:spcBef>
            </a:pPr>
            <a:r>
              <a:rPr lang="en-US" sz="3477">
                <a:solidFill>
                  <a:srgbClr val="56BEB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Learn more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672238" y="9567100"/>
            <a:ext cx="4943525" cy="504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56BEB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feastny.org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DAGWdIjyddw</dc:identifier>
  <dcterms:modified xsi:type="dcterms:W3CDTF">2011-08-01T06:04:30Z</dcterms:modified>
  <cp:revision>1</cp:revision>
  <dc:title>Learn more!</dc:title>
</cp:coreProperties>
</file>