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E6D97C-842F-A27D-C977-0DC1467CF3EF}" v="27" dt="2024-08-30T10:47:32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y Anderson" userId="S::romy.anderson@northyorks.gov.uk::89ed50f3-7a8b-4ab8-89ef-f56f94db4fc8" providerId="AD" clId="Web-{B6E6D97C-842F-A27D-C977-0DC1467CF3EF}"/>
    <pc:docChg chg="modSld">
      <pc:chgData name="Romy Anderson" userId="S::romy.anderson@northyorks.gov.uk::89ed50f3-7a8b-4ab8-89ef-f56f94db4fc8" providerId="AD" clId="Web-{B6E6D97C-842F-A27D-C977-0DC1467CF3EF}" dt="2024-08-30T10:47:32.795" v="22" actId="14100"/>
      <pc:docMkLst>
        <pc:docMk/>
      </pc:docMkLst>
      <pc:sldChg chg="addSp delSp modSp">
        <pc:chgData name="Romy Anderson" userId="S::romy.anderson@northyorks.gov.uk::89ed50f3-7a8b-4ab8-89ef-f56f94db4fc8" providerId="AD" clId="Web-{B6E6D97C-842F-A27D-C977-0DC1467CF3EF}" dt="2024-08-30T10:47:32.795" v="22" actId="14100"/>
        <pc:sldMkLst>
          <pc:docMk/>
          <pc:sldMk cId="2591413354" sldId="258"/>
        </pc:sldMkLst>
        <pc:spChg chg="mod">
          <ac:chgData name="Romy Anderson" userId="S::romy.anderson@northyorks.gov.uk::89ed50f3-7a8b-4ab8-89ef-f56f94db4fc8" providerId="AD" clId="Web-{B6E6D97C-842F-A27D-C977-0DC1467CF3EF}" dt="2024-08-30T10:46:32.183" v="20" actId="1076"/>
          <ac:spMkLst>
            <pc:docMk/>
            <pc:sldMk cId="2591413354" sldId="258"/>
            <ac:spMk id="4" creationId="{E5830DC8-8CB0-4304-98AF-96D75BC44614}"/>
          </ac:spMkLst>
        </pc:spChg>
        <pc:spChg chg="mod">
          <ac:chgData name="Romy Anderson" userId="S::romy.anderson@northyorks.gov.uk::89ed50f3-7a8b-4ab8-89ef-f56f94db4fc8" providerId="AD" clId="Web-{B6E6D97C-842F-A27D-C977-0DC1467CF3EF}" dt="2024-08-30T10:42:32.266" v="7" actId="20577"/>
          <ac:spMkLst>
            <pc:docMk/>
            <pc:sldMk cId="2591413354" sldId="258"/>
            <ac:spMk id="5" creationId="{9FDA7029-5216-4A9B-A854-D8C00040A3BA}"/>
          </ac:spMkLst>
        </pc:spChg>
        <pc:picChg chg="add mod">
          <ac:chgData name="Romy Anderson" userId="S::romy.anderson@northyorks.gov.uk::89ed50f3-7a8b-4ab8-89ef-f56f94db4fc8" providerId="AD" clId="Web-{B6E6D97C-842F-A27D-C977-0DC1467CF3EF}" dt="2024-08-30T10:47:32.795" v="22" actId="14100"/>
          <ac:picMkLst>
            <pc:docMk/>
            <pc:sldMk cId="2591413354" sldId="258"/>
            <ac:picMk id="2" creationId="{E6B51117-6C07-4634-B853-482CE4962627}"/>
          </ac:picMkLst>
        </pc:picChg>
        <pc:picChg chg="del">
          <ac:chgData name="Romy Anderson" userId="S::romy.anderson@northyorks.gov.uk::89ed50f3-7a8b-4ab8-89ef-f56f94db4fc8" providerId="AD" clId="Web-{B6E6D97C-842F-A27D-C977-0DC1467CF3EF}" dt="2024-08-30T10:43:16.815" v="8"/>
          <ac:picMkLst>
            <pc:docMk/>
            <pc:sldMk cId="2591413354" sldId="258"/>
            <ac:picMk id="3" creationId="{1E13A238-C704-A9FE-1CDD-730C3BAD726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01BB3-C16D-4836-BA47-7F4AC37232F0}" type="datetimeFigureOut">
              <a:rPr lang="en-GB" smtClean="0"/>
              <a:t>30/08/2024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D5DCDC-C70A-4C50-9E5B-DBB47568C9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49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8BD85E-F43C-472F-B225-6998A75D08A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438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FD883-ED12-2FA7-ED95-49FB22F64D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A0544F-D113-5E65-E38A-5E8AAEC55D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4CAE5-27BA-069B-B413-A51EBFC4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10C7-6803-4437-BE26-BBF36EBF48A7}" type="datetimeFigureOut">
              <a:rPr lang="en-GB" smtClean="0"/>
              <a:t>30/08/2024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B120F-4371-B725-0A33-40ABD90E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1956E-1FF5-7618-B9DD-120260EE5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FA12A-9E1A-46AD-A825-81B98BB8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485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5EB4E-BDE7-8540-8AA5-871EFF228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D8CF0-2D7D-845B-6F40-46C9C2617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0B923-F671-5E76-A3D1-D338B40F7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10C7-6803-4437-BE26-BBF36EBF48A7}" type="datetimeFigureOut">
              <a:rPr lang="en-GB" smtClean="0"/>
              <a:t>30/08/2024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DC24B-C324-7DA9-9802-87B0ABB53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2F9E3-5EB4-48DA-F0A7-0BDF88BAA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FA12A-9E1A-46AD-A825-81B98BB8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875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B64FB-FBC3-2276-9D5A-C488B6513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8246C6-7F8E-9C23-F5F4-787BFFF26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54195-B266-94B0-3194-1514F0439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10C7-6803-4437-BE26-BBF36EBF48A7}" type="datetimeFigureOut">
              <a:rPr lang="en-GB" smtClean="0"/>
              <a:t>30/08/2024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1BCE7-3D77-FD93-52C3-EBE5BEA03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58F36-0F92-0681-E25A-E440FADAA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FA12A-9E1A-46AD-A825-81B98BB8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817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617F9-8A06-F49F-7BCD-DEBD77F06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06742-0994-2CB4-AA36-A836E4787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0CF97B-0512-C7F9-1DD6-65CDE88B78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DF626-41FB-A637-0471-CEA942B4A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10C7-6803-4437-BE26-BBF36EBF48A7}" type="datetimeFigureOut">
              <a:rPr lang="en-GB" smtClean="0"/>
              <a:t>30/08/2024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FCC84-E19E-0B7D-FCF7-626F395DD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E3CEE2-0948-B9DB-F51E-10ADA9169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FA12A-9E1A-46AD-A825-81B98BB8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33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C7D1F-C8B9-7C77-AD11-844004F69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DD4AC-5032-F75C-55C1-37F88CB96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3729E-AFE0-7DEE-E9F2-53DB6DC14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46AE13-5767-EFC8-F6A6-92C26ED641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4B2CB2-E358-9697-1FD6-C61788B0B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B95C43-9377-E8DB-B24F-2E5458E5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10C7-6803-4437-BE26-BBF36EBF48A7}" type="datetimeFigureOut">
              <a:rPr lang="en-GB" smtClean="0"/>
              <a:t>30/08/2024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B81673-8723-850B-3C84-EFC700092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AF033C-3C82-6AF3-A1D8-999C7484E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FA12A-9E1A-46AD-A825-81B98BB8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355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4DA43-CDBC-8A4E-532C-34D41CB98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F90DD-B5BC-2882-E476-CFF777FE2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10C7-6803-4437-BE26-BBF36EBF48A7}" type="datetimeFigureOut">
              <a:rPr lang="en-GB" smtClean="0"/>
              <a:t>30/08/2024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D86088-B6ED-ECBF-9DD3-0E645C16B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7CF835-0D64-A794-3D2D-3B0757ECC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FA12A-9E1A-46AD-A825-81B98BB8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382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4FB1C1-F51D-33DE-5687-79D110141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10C7-6803-4437-BE26-BBF36EBF48A7}" type="datetimeFigureOut">
              <a:rPr lang="en-GB" smtClean="0"/>
              <a:t>30/08/2024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E337F3-90F2-085D-A8B8-A2388EC4C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EECFC-0586-14C0-1AFA-4D6013411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FA12A-9E1A-46AD-A825-81B98BB8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312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EF9EF-501E-1831-A448-80D517FF2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9FF17-CC9C-3495-BE80-FDC8B2094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275FE-A2FA-E16D-6D23-1EEFBCED42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15869-E0DD-B334-9927-ADF4AFE27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10C7-6803-4437-BE26-BBF36EBF48A7}" type="datetimeFigureOut">
              <a:rPr lang="en-GB" smtClean="0"/>
              <a:t>30/08/2024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00D63F-DEB0-5C7B-A3C9-C6320437D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4D3B7E-ACEE-92A5-8449-0A00DF773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FA12A-9E1A-46AD-A825-81B98BB8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241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3D8C1-1993-C91F-FCC4-21A3D3F6C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0B82E8-ECBC-2711-AD54-08A003BE8D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A3982-FCB4-A24C-A644-28FBDA473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34AE46-ADD3-D0E9-359F-5E621BA67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10C7-6803-4437-BE26-BBF36EBF48A7}" type="datetimeFigureOut">
              <a:rPr lang="en-GB" smtClean="0"/>
              <a:t>30/08/2024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2D0758-1692-9A0D-9B0C-DF8EB797B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FB6D1-85FF-4A0B-D128-0F64E65A2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FA12A-9E1A-46AD-A825-81B98BB8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407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A923E-2E04-3064-0770-AB63DBB75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624B12-B232-36DB-7C01-174D6713C4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A4C34-E06C-6144-D97E-BE1B81D5E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10C7-6803-4437-BE26-BBF36EBF48A7}" type="datetimeFigureOut">
              <a:rPr lang="en-GB" smtClean="0"/>
              <a:t>30/08/2024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37B88-EFDB-C238-A788-3BA5548E4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EB171-A76D-51B3-F73D-E2EFAED9E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FA12A-9E1A-46AD-A825-81B98BB8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63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BB3158-8CEF-5C76-DC88-573C2CC793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557882-5985-34CD-7DCF-98B93298D5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8940B-3804-15A1-12D4-9CC833F30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10C7-6803-4437-BE26-BBF36EBF48A7}" type="datetimeFigureOut">
              <a:rPr lang="en-GB" smtClean="0"/>
              <a:t>30/08/2024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993DF-A538-A237-775A-2FDB2E925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45360-F83A-11D3-061B-E418DB87F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FA12A-9E1A-46AD-A825-81B98BB8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740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0635" y="4649644"/>
            <a:ext cx="9144000" cy="433249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/>
              <a:t>Master text Arial 28pt</a:t>
            </a:r>
          </a:p>
        </p:txBody>
      </p:sp>
    </p:spTree>
    <p:extLst>
      <p:ext uri="{BB962C8B-B14F-4D97-AF65-F5344CB8AC3E}">
        <p14:creationId xmlns:p14="http://schemas.microsoft.com/office/powerpoint/2010/main" val="1272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00C256-2EDC-F93E-C761-F26EFAC23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5DDFE7-0A3C-1E43-1F01-F84910DAB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1753B-9C9B-CF31-A42F-915AA28231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510C7-6803-4437-BE26-BBF36EBF48A7}" type="datetimeFigureOut">
              <a:rPr lang="en-GB" smtClean="0"/>
              <a:t>30/08/2024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90CAA-531E-83B5-B232-900959F35E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6674B-0ED2-F56D-958C-48BE139D2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FA12A-9E1A-46AD-A825-81B98BB83A4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2D6CDF-8D8D-77F3-F537-2C69EA5E77B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65813" y="66421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654361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830DC8-8CB0-4304-98AF-96D75BC4461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160739" y="2776561"/>
            <a:ext cx="9872417" cy="72700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latin typeface="Arial"/>
                <a:cs typeface="Arial"/>
              </a:rPr>
              <a:t>Let’s Talk Active!</a:t>
            </a:r>
            <a:br>
              <a:rPr lang="en-GB" dirty="0">
                <a:latin typeface="Arial"/>
                <a:cs typeface="Arial"/>
              </a:rPr>
            </a:br>
            <a:r>
              <a:rPr lang="en-GB" sz="3100" dirty="0">
                <a:latin typeface="Arial"/>
                <a:cs typeface="Arial"/>
              </a:rPr>
              <a:t>Fill in the survey to tell us; if you are physically active, what is important to you about being active, and any barriers you face.</a:t>
            </a:r>
            <a:br>
              <a:rPr lang="en-GB" dirty="0">
                <a:latin typeface="Arial"/>
                <a:cs typeface="Arial"/>
              </a:rPr>
            </a:br>
            <a:r>
              <a:rPr lang="en-GB" b="1" dirty="0">
                <a:latin typeface="Arial"/>
                <a:cs typeface="Arial"/>
              </a:rPr>
              <a:t>www.northyorks.gov.uk/LetsTalk</a:t>
            </a:r>
            <a:endParaRPr lang="en-GB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FDA7029-5216-4A9B-A854-D8C00040A3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2051" y="4960037"/>
            <a:ext cx="3544174" cy="43324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400" dirty="0">
                <a:latin typeface="Arial"/>
                <a:cs typeface="Arial"/>
              </a:rPr>
              <a:t>Or scan the QR code</a:t>
            </a:r>
          </a:p>
          <a:p>
            <a:pPr algn="r"/>
            <a:endParaRPr lang="en-GB" sz="2400" dirty="0">
              <a:solidFill>
                <a:srgbClr val="FF0000"/>
              </a:solidFill>
              <a:highlight>
                <a:srgbClr val="FFFF00"/>
              </a:highlight>
              <a:latin typeface="Arial"/>
              <a:cs typeface="Arial"/>
            </a:endParaRPr>
          </a:p>
          <a:p>
            <a:r>
              <a:rPr lang="en-GB" sz="2400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cs typeface="Arial"/>
              </a:rPr>
              <a:t>Survey closes </a:t>
            </a:r>
          </a:p>
          <a:p>
            <a:r>
              <a:rPr lang="en-GB" sz="2400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cs typeface="Arial"/>
              </a:rPr>
              <a:t>4 November 2024</a:t>
            </a:r>
          </a:p>
          <a:p>
            <a:endParaRPr lang="en-GB" sz="2400" dirty="0"/>
          </a:p>
        </p:txBody>
      </p:sp>
      <p:pic>
        <p:nvPicPr>
          <p:cNvPr id="8" name="Picture 7" descr="A qr code with squares and squares&#10;&#10;Description automatically generated">
            <a:extLst>
              <a:ext uri="{FF2B5EF4-FFF2-40B4-BE49-F238E27FC236}">
                <a16:creationId xmlns:a16="http://schemas.microsoft.com/office/drawing/2014/main" id="{54B37807-D9B2-9E72-98EE-83D399C6D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981" y="4498946"/>
            <a:ext cx="2286219" cy="2286219"/>
          </a:xfrm>
          <a:prstGeom prst="rect">
            <a:avLst/>
          </a:prstGeom>
        </p:spPr>
      </p:pic>
      <p:pic>
        <p:nvPicPr>
          <p:cNvPr id="2" name="Picture 1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E6B51117-6C07-4634-B853-482CE4962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719" y="417538"/>
            <a:ext cx="5325439" cy="121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13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99CA31753EDA43A1DE7E65C8945A35" ma:contentTypeVersion="13" ma:contentTypeDescription="Create a new document." ma:contentTypeScope="" ma:versionID="d3013c564a696f7eb3baa0b6688c118c">
  <xsd:schema xmlns:xsd="http://www.w3.org/2001/XMLSchema" xmlns:xs="http://www.w3.org/2001/XMLSchema" xmlns:p="http://schemas.microsoft.com/office/2006/metadata/properties" xmlns:ns2="afe68154-893e-46ff-aed0-a685131d46c8" xmlns:ns3="6077f0dd-8415-479c-8810-3a8b36c06176" targetNamespace="http://schemas.microsoft.com/office/2006/metadata/properties" ma:root="true" ma:fieldsID="a294010c4749f614faab2438e17b6f7c" ns2:_="" ns3:_="">
    <xsd:import namespace="afe68154-893e-46ff-aed0-a685131d46c8"/>
    <xsd:import namespace="6077f0dd-8415-479c-8810-3a8b36c061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DateTaken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e68154-893e-46ff-aed0-a685131d46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47a77f1-cf3c-4eb3-ad1c-cfadb09caf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77f0dd-8415-479c-8810-3a8b36c0617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fe68154-893e-46ff-aed0-a685131d46c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65A2033-DE0B-4EED-86FA-11FF318FC7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e68154-893e-46ff-aed0-a685131d46c8"/>
    <ds:schemaRef ds:uri="6077f0dd-8415-479c-8810-3a8b36c061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EC604FE-5127-45F9-87BE-5B499CE134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F44398-35E3-4F8D-9FCD-0F78B6FB93D0}">
  <ds:schemaRefs>
    <ds:schemaRef ds:uri="6077f0dd-8415-479c-8810-3a8b36c06176"/>
    <ds:schemaRef ds:uri="http://schemas.microsoft.com/office/2006/documentManagement/types"/>
    <ds:schemaRef ds:uri="http://purl.org/dc/terms/"/>
    <ds:schemaRef ds:uri="http://purl.org/dc/elements/1.1/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afe68154-893e-46ff-aed0-a685131d46c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43</Words>
  <Application>Microsoft Office PowerPoint</Application>
  <PresentationFormat>Widescreen</PresentationFormat>
  <Paragraphs>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Let’s Talk Active! Fill in the survey to tell us; if you are physically active, what is important to you about being active, and any barriers you face. www.northyorks.gov.uk/LetsTalk</vt:lpstr>
    </vt:vector>
  </TitlesOfParts>
  <Company>North Yorkshire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Clarke</dc:creator>
  <cp:lastModifiedBy>Alison Clarke</cp:lastModifiedBy>
  <cp:revision>18</cp:revision>
  <dcterms:created xsi:type="dcterms:W3CDTF">2024-07-03T17:52:14Z</dcterms:created>
  <dcterms:modified xsi:type="dcterms:W3CDTF">2024-08-30T10:47:37Z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ecdfc32-7be5-4b17-9f97-00453388bdd7_Enabled">
    <vt:lpwstr>true</vt:lpwstr>
  </property>
  <property fmtid="{D5CDD505-2E9C-101B-9397-08002B2CF9AE}" pid="3" name="MSIP_Label_3ecdfc32-7be5-4b17-9f97-00453388bdd7_SetDate">
    <vt:lpwstr>2024-07-03T17:52:57Z</vt:lpwstr>
  </property>
  <property fmtid="{D5CDD505-2E9C-101B-9397-08002B2CF9AE}" pid="4" name="MSIP_Label_3ecdfc32-7be5-4b17-9f97-00453388bdd7_Method">
    <vt:lpwstr>Standard</vt:lpwstr>
  </property>
  <property fmtid="{D5CDD505-2E9C-101B-9397-08002B2CF9AE}" pid="5" name="MSIP_Label_3ecdfc32-7be5-4b17-9f97-00453388bdd7_Name">
    <vt:lpwstr>OFFICIAL</vt:lpwstr>
  </property>
  <property fmtid="{D5CDD505-2E9C-101B-9397-08002B2CF9AE}" pid="6" name="MSIP_Label_3ecdfc32-7be5-4b17-9f97-00453388bdd7_SiteId">
    <vt:lpwstr>ad3d9c73-9830-44a1-b487-e1055441c70e</vt:lpwstr>
  </property>
  <property fmtid="{D5CDD505-2E9C-101B-9397-08002B2CF9AE}" pid="7" name="MSIP_Label_3ecdfc32-7be5-4b17-9f97-00453388bdd7_ActionId">
    <vt:lpwstr>c7cbad82-4644-4606-9281-7417ec615a92</vt:lpwstr>
  </property>
  <property fmtid="{D5CDD505-2E9C-101B-9397-08002B2CF9AE}" pid="8" name="MSIP_Label_3ecdfc32-7be5-4b17-9f97-00453388bdd7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OFFICIAL</vt:lpwstr>
  </property>
  <property fmtid="{D5CDD505-2E9C-101B-9397-08002B2CF9AE}" pid="11" name="ContentTypeId">
    <vt:lpwstr>0x0101008D99CA31753EDA43A1DE7E65C8945A35</vt:lpwstr>
  </property>
  <property fmtid="{D5CDD505-2E9C-101B-9397-08002B2CF9AE}" pid="12" name="MediaServiceImageTags">
    <vt:lpwstr/>
  </property>
</Properties>
</file>