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0635" y="3830563"/>
            <a:ext cx="9144000" cy="72700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Master title Arial Bold 44pt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635" y="4649644"/>
            <a:ext cx="9144000" cy="433249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Master text Arial 28pt</a:t>
            </a:r>
          </a:p>
        </p:txBody>
      </p:sp>
    </p:spTree>
    <p:extLst>
      <p:ext uri="{BB962C8B-B14F-4D97-AF65-F5344CB8AC3E}">
        <p14:creationId xmlns:p14="http://schemas.microsoft.com/office/powerpoint/2010/main" val="12052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</p:spTree>
    <p:extLst>
      <p:ext uri="{BB962C8B-B14F-4D97-AF65-F5344CB8AC3E}">
        <p14:creationId xmlns:p14="http://schemas.microsoft.com/office/powerpoint/2010/main" val="27910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an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573" y="1573162"/>
            <a:ext cx="10515600" cy="707462"/>
          </a:xfrm>
        </p:spPr>
        <p:txBody>
          <a:bodyPr/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573" y="2369574"/>
            <a:ext cx="10515600" cy="3807389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C8CEC5-3827-46EE-8BEA-4F16E0243C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9214374"/>
              </p:ext>
            </p:extLst>
          </p:nvPr>
        </p:nvGraphicFramePr>
        <p:xfrm>
          <a:off x="464573" y="4728578"/>
          <a:ext cx="7319012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29753">
                  <a:extLst>
                    <a:ext uri="{9D8B030D-6E8A-4147-A177-3AD203B41FA5}">
                      <a16:colId xmlns:a16="http://schemas.microsoft.com/office/drawing/2014/main" val="21533967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2362435220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1733039016"/>
                    </a:ext>
                  </a:extLst>
                </a:gridCol>
                <a:gridCol w="1829753">
                  <a:extLst>
                    <a:ext uri="{9D8B030D-6E8A-4147-A177-3AD203B41FA5}">
                      <a16:colId xmlns:a16="http://schemas.microsoft.com/office/drawing/2014/main" val="380642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Table header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73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8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77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Master title Arial Bold 44pt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Master text Arial 28pt</a:t>
            </a:r>
          </a:p>
          <a:p>
            <a:pPr lvl="1"/>
            <a:r>
              <a:rPr lang="en-GB" dirty="0"/>
              <a:t>Second level Arial 24pt</a:t>
            </a:r>
          </a:p>
          <a:p>
            <a:pPr lvl="2"/>
            <a:r>
              <a:rPr lang="en-GB" dirty="0"/>
              <a:t>Third level Arial 20pt</a:t>
            </a:r>
          </a:p>
          <a:p>
            <a:pPr lvl="3"/>
            <a:r>
              <a:rPr lang="en-GB" dirty="0"/>
              <a:t>Fourth level Arial 18pt</a:t>
            </a:r>
          </a:p>
          <a:p>
            <a:pPr lvl="4"/>
            <a:r>
              <a:rPr lang="en-GB" dirty="0"/>
              <a:t>Fifth level Arial 18pt</a:t>
            </a:r>
          </a:p>
        </p:txBody>
      </p:sp>
      <p:sp>
        <p:nvSpPr>
          <p:cNvPr id="7" name="MSIPCMContentMarking" descr="{&quot;HashCode&quot;:-1399272816,&quot;Placement&quot;:&quot;Footer&quot;,&quot;Top&quot;:519.343,&quot;Left&quot;:451.105438,&quot;SlideWidth&quot;:960,&quot;SlideHeight&quot;:540}"/>
          <p:cNvSpPr txBox="1"/>
          <p:nvPr userDrawn="1"/>
        </p:nvSpPr>
        <p:spPr>
          <a:xfrm>
            <a:off x="5729039" y="6595656"/>
            <a:ext cx="73392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15724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48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meetup-join/19%3ameeting_MWY4Njg1MjMtNmIxNi00ZDNiLTk1ZWQtODk5OTYxZTM1ZGI3%40thread.v2/0?context=%7b%22Tid%22%3a%22ad3d9c73-9830-44a1-b487-e1055441c70e%22%2c%22Oid%22%3a%222b42eaab-91d7-4af8-9334-352aef0b260d%22%7d" TargetMode="External"/><Relationship Id="rId2" Type="http://schemas.openxmlformats.org/officeDocument/2006/relationships/hyperlink" Target="https://aka.ms/JoinTeamsMeeting?omkt=en-G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E9B454-D8D0-38AF-8FA8-E6FA088DAC4C}"/>
              </a:ext>
            </a:extLst>
          </p:cNvPr>
          <p:cNvSpPr/>
          <p:nvPr/>
        </p:nvSpPr>
        <p:spPr>
          <a:xfrm>
            <a:off x="2" y="6536"/>
            <a:ext cx="12191998" cy="8130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1AAFFC-FE8B-74B1-1B7F-DB3A258AA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1" y="59334"/>
            <a:ext cx="12033849" cy="70746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Support for Providers: WAC Coffee Breaks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2D545-4E8B-8D7B-AA3F-7B6EAE812951}"/>
              </a:ext>
            </a:extLst>
          </p:cNvPr>
          <p:cNvSpPr txBox="1"/>
          <p:nvPr/>
        </p:nvSpPr>
        <p:spPr>
          <a:xfrm>
            <a:off x="362308" y="988630"/>
            <a:ext cx="11447253" cy="5293757"/>
          </a:xfrm>
          <a:prstGeom prst="rect">
            <a:avLst/>
          </a:prstGeom>
          <a:noFill/>
          <a:ln w="28575">
            <a:solidFill>
              <a:srgbClr val="00548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5489"/>
                </a:solidFill>
              </a:rPr>
              <a:t>Wraparound Childcare ‘Coffee Break’</a:t>
            </a:r>
          </a:p>
          <a:p>
            <a:pPr algn="ctr"/>
            <a:endParaRPr lang="en-GB" sz="3600" b="1" dirty="0">
              <a:solidFill>
                <a:srgbClr val="005489"/>
              </a:solidFill>
            </a:endParaRPr>
          </a:p>
          <a:p>
            <a:pPr algn="ctr"/>
            <a:r>
              <a:rPr lang="en-GB" sz="2400" b="1" dirty="0">
                <a:solidFill>
                  <a:srgbClr val="005489"/>
                </a:solidFill>
              </a:rPr>
              <a:t>Thursday 26</a:t>
            </a:r>
            <a:r>
              <a:rPr lang="en-GB" sz="2400" b="1" baseline="30000" dirty="0">
                <a:solidFill>
                  <a:srgbClr val="005489"/>
                </a:solidFill>
              </a:rPr>
              <a:t>th</a:t>
            </a:r>
            <a:r>
              <a:rPr lang="en-GB" sz="2400" b="1" dirty="0">
                <a:solidFill>
                  <a:srgbClr val="005489"/>
                </a:solidFill>
              </a:rPr>
              <a:t> June</a:t>
            </a:r>
          </a:p>
          <a:p>
            <a:pPr algn="ctr"/>
            <a:r>
              <a:rPr lang="en-GB" sz="2400" b="1" dirty="0">
                <a:solidFill>
                  <a:srgbClr val="005489"/>
                </a:solidFill>
              </a:rPr>
              <a:t>7 – 8pm</a:t>
            </a:r>
          </a:p>
          <a:p>
            <a:pPr algn="ctr"/>
            <a:endParaRPr lang="en-GB" dirty="0"/>
          </a:p>
          <a:p>
            <a:pPr algn="ctr"/>
            <a:r>
              <a:rPr lang="en-GB" sz="2400" dirty="0"/>
              <a:t>Come together for an informal catch-up on all things wraparound!</a:t>
            </a:r>
          </a:p>
          <a:p>
            <a:pPr algn="ctr"/>
            <a:r>
              <a:rPr lang="en-GB" sz="2400" dirty="0"/>
              <a:t>No agenda – just an opportunity to ask questions, share ideas and to develop connections with other wraparound childcare providers.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We look forward to seeing you!</a:t>
            </a:r>
          </a:p>
          <a:p>
            <a:pPr algn="ctr"/>
            <a:endParaRPr lang="en-GB" sz="2400" dirty="0"/>
          </a:p>
          <a:p>
            <a:pPr algn="ctr"/>
            <a:r>
              <a:rPr lang="en-GB" sz="14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Microsoft Teams</a:t>
            </a:r>
            <a:r>
              <a:rPr lang="en-GB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400" u="sng" dirty="0">
                <a:solidFill>
                  <a:srgbClr val="5B5FC7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Need help?</a:t>
            </a:r>
            <a:r>
              <a:rPr lang="en-GB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GB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sz="1400" b="1" u="sng" dirty="0">
                <a:solidFill>
                  <a:srgbClr val="5B5FC7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3" tooltip="Meeting join link"/>
              </a:rPr>
              <a:t>Join the meeting now</a:t>
            </a:r>
            <a:r>
              <a:rPr lang="en-GB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GB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sz="1400" dirty="0">
                <a:solidFill>
                  <a:srgbClr val="616161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Meeting ID: </a:t>
            </a:r>
            <a:r>
              <a:rPr lang="en-GB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352 485 902 222 0 </a:t>
            </a:r>
            <a:endParaRPr lang="en-GB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sz="1400" dirty="0">
                <a:solidFill>
                  <a:srgbClr val="616161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Passcode: </a:t>
            </a:r>
            <a:r>
              <a:rPr lang="en-GB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iu2m2BY2 </a:t>
            </a:r>
            <a:endParaRPr lang="en-GB" dirty="0"/>
          </a:p>
        </p:txBody>
      </p:sp>
      <p:pic>
        <p:nvPicPr>
          <p:cNvPr id="1026" name="Picture 2" descr="Download Ai Generated, Coffee, Latte. Royalty-Free Stock Illustration ...">
            <a:extLst>
              <a:ext uri="{FF2B5EF4-FFF2-40B4-BE49-F238E27FC236}">
                <a16:creationId xmlns:a16="http://schemas.microsoft.com/office/drawing/2014/main" id="{37A54F83-3C1B-50C2-A441-B3BAB4D94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377" y="3920518"/>
            <a:ext cx="3414623" cy="341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468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Y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489"/>
      </a:accent1>
      <a:accent2>
        <a:srgbClr val="347121"/>
      </a:accent2>
      <a:accent3>
        <a:srgbClr val="866243"/>
      </a:accent3>
      <a:accent4>
        <a:srgbClr val="942A86"/>
      </a:accent4>
      <a:accent5>
        <a:srgbClr val="FAC52D"/>
      </a:accent5>
      <a:accent6>
        <a:srgbClr val="70AD47"/>
      </a:accent6>
      <a:hlink>
        <a:srgbClr val="005489"/>
      </a:hlink>
      <a:folHlink>
        <a:srgbClr val="0054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C Powerpoint Template  -  Read-Only" id="{65AAA5BC-43CE-4D3D-B528-447BD78B7354}" vid="{63AF602D-DFC2-4D8F-9B0E-F9F9DE8D4B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628159145B004A8A3A394342FAD37C" ma:contentTypeVersion="10" ma:contentTypeDescription="Create a new document." ma:contentTypeScope="" ma:versionID="633a1b1f98aff5684fe976a0812ee8f0">
  <xsd:schema xmlns:xsd="http://www.w3.org/2001/XMLSchema" xmlns:xs="http://www.w3.org/2001/XMLSchema" xmlns:p="http://schemas.microsoft.com/office/2006/metadata/properties" xmlns:ns2="34168048-f72e-4236-819e-20c8e5f20b98" xmlns:ns3="ebc06f2f-7902-4920-acd8-b038d56760dd" targetNamespace="http://schemas.microsoft.com/office/2006/metadata/properties" ma:root="true" ma:fieldsID="3aa1bd7c7df28f71dd3482968ada54f7" ns2:_="" ns3:_="">
    <xsd:import namespace="34168048-f72e-4236-819e-20c8e5f20b98"/>
    <xsd:import namespace="ebc06f2f-7902-4920-acd8-b038d56760d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168048-f72e-4236-819e-20c8e5f20b9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47a77f1-cf3c-4eb3-ad1c-cfadb09ca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06f2f-7902-4920-acd8-b038d56760d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4168048-f72e-4236-819e-20c8e5f20b9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76C895C-37E1-4EE4-BEB2-A61158C5DF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01F102-7CA4-41CD-9E61-7C6807935F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168048-f72e-4236-819e-20c8e5f20b98"/>
    <ds:schemaRef ds:uri="ebc06f2f-7902-4920-acd8-b038d56760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540594-9720-4B4C-BDD2-1D74C6F0387F}">
  <ds:schemaRefs>
    <ds:schemaRef ds:uri="http://schemas.microsoft.com/office/2006/metadata/properties"/>
    <ds:schemaRef ds:uri="http://schemas.microsoft.com/office/infopath/2007/PartnerControls"/>
    <ds:schemaRef ds:uri="34168048-f72e-4236-819e-20c8e5f20b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EY and WAC end of year update</Template>
  <TotalTime>753</TotalTime>
  <Words>79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Segoe UI</vt:lpstr>
      <vt:lpstr>Office Theme</vt:lpstr>
      <vt:lpstr>Support for Providers: WAC Coffee Breaks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Roberts</dc:creator>
  <cp:lastModifiedBy>Elizabeth Roberts</cp:lastModifiedBy>
  <cp:revision>9</cp:revision>
  <dcterms:created xsi:type="dcterms:W3CDTF">2025-05-22T15:26:16Z</dcterms:created>
  <dcterms:modified xsi:type="dcterms:W3CDTF">2025-06-13T08:51:28Z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2022-06-08T18:49:47Z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cd6ddabf-fe2f-41b7-b8b1-00005cf1a473</vt:lpwstr>
  </property>
  <property fmtid="{D5CDD505-2E9C-101B-9397-08002B2CF9AE}" pid="8" name="MSIP_Label_3ecdfc32-7be5-4b17-9f97-00453388bdd7_ContentBits">
    <vt:lpwstr>2</vt:lpwstr>
  </property>
  <property fmtid="{D5CDD505-2E9C-101B-9397-08002B2CF9AE}" pid="9" name="ContentTypeId">
    <vt:lpwstr>0x0101002C628159145B004A8A3A394342FAD37C</vt:lpwstr>
  </property>
</Properties>
</file>