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420" r:id="rId3"/>
    <p:sldId id="421" r:id="rId4"/>
    <p:sldId id="422" r:id="rId5"/>
    <p:sldId id="42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8E407-FBBD-4062-8154-A0D746DF3E3A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5BD12-70B9-49B7-A8BA-71B64A7CB5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10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always promote Solihull Parenting</a:t>
            </a:r>
          </a:p>
          <a:p>
            <a:r>
              <a:rPr lang="en-GB" dirty="0"/>
              <a:t>Your Family Toolkit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Training includes:</a:t>
            </a:r>
          </a:p>
          <a:p>
            <a:r>
              <a:rPr lang="en-GB" dirty="0"/>
              <a:t>Introduction to Early Years Inclusive Practice</a:t>
            </a:r>
          </a:p>
          <a:p>
            <a:r>
              <a:rPr lang="en-GB" dirty="0"/>
              <a:t>Early Years SEND Transitions</a:t>
            </a:r>
          </a:p>
          <a:p>
            <a:r>
              <a:rPr lang="en-GB" dirty="0"/>
              <a:t>Behaviours that Challenge</a:t>
            </a:r>
          </a:p>
          <a:p>
            <a:r>
              <a:rPr lang="en-GB" dirty="0"/>
              <a:t>The Voice of the Child</a:t>
            </a:r>
          </a:p>
          <a:p>
            <a:r>
              <a:rPr lang="en-GB" dirty="0"/>
              <a:t>Having Difficult Conversations with Families</a:t>
            </a:r>
          </a:p>
          <a:p>
            <a:r>
              <a:rPr lang="en-GB" dirty="0"/>
              <a:t>Intersections within Early years</a:t>
            </a:r>
          </a:p>
          <a:p>
            <a:r>
              <a:rPr lang="en-GB" dirty="0"/>
              <a:t>Leadership and Management for Inclusion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98916-C8AE-48CB-ADF5-C80093B1345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55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97CC4-2E07-50EB-09F4-19576865E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63903-A86C-DCFE-72A1-AF17301B0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3FEA8-CE61-D931-9D40-F5F216E3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CEC50-3088-2893-6622-2F39D932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A02C4-CC34-4120-2FFF-75FEE225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40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2F228-5C08-E094-9343-1258A13FA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FDCEF-7D0B-FA3C-E4D7-F9A25F8DE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69E03-8EAF-25F8-B3A3-975D2AA30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DF6A8-0205-3C88-DCAB-264F061F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9C98A-DE70-A999-1DE1-879933910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30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29136-7CC0-2AEA-D27F-76D9F2FEA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E25B7-1835-BAF3-A373-690D92AE5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7F2F1-4839-5253-C813-633247B6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7EBC7-109C-7913-DFF8-B24699BD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04BA6-1225-4349-BA01-1490F6ED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6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864B5-0622-DE73-9735-E2D076989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35ECA-C0F6-1311-EDC9-33F0AC675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2993D-35D8-3492-A840-7C1521913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AB4B3-4D39-BB49-0F5B-4A16478E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24B88-9373-3981-3AB4-A71C929B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841FD-AA46-3598-3642-DD8AC75B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7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F0FA-956D-BCFB-6DB2-C28D4B73F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77B16-ADFB-93D0-E108-6A9EE2848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55EE5-75B9-81BE-2D0A-9C59E73CD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4C782-7654-128B-4A3C-68B428CE4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7A1E6-896C-C5E3-C548-CED88FC84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A6BC3C-A91E-ADD6-7F45-CE7EACAE3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7987E5-BC1E-2F9C-38E0-9AF6C7D1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C54EF6-56C9-FE44-956B-04A221DF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295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FD284-5395-3DD1-1E8F-4DD62306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E58B8C-74E4-BA8B-769C-81C0B75B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5084C-AEE5-70A9-7FA9-A6348734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B3DEA-B419-6F54-9CC5-50C7396F6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81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422B28-769D-DCFC-314D-937BFA7D2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7DDF18-581A-F4F9-3E18-13AA90B7D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46C30-28C5-CBDB-5981-B25AC8AA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31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01EE8-D750-09D5-3BFC-69B8D5A9D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F618D-593F-9ACD-88C5-9CAF43E68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17F8-DD8B-FA31-A745-AF752409C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F2D50-DE80-329B-8442-B642169E1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3C4BA-676C-5BB6-AFAD-A4BCB9EA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A6A00-AF8C-6D04-D0B6-FA66963F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03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D45A-6661-46DD-B403-2B8B64B0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30DFE-9572-BE5D-1B75-191EDFFF1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991D2-CC18-2188-40D2-BB2029054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AB8E5-12D5-5108-68CB-B5782496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F2048-BE88-38AF-816F-A80ED15F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2B066-BEF2-B719-CD8F-457567E90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16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BA155-0874-3059-DC12-5A72C1B2A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5FF97D-1526-91B3-C9CC-4C9CA89DD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20E04-9331-9885-99A8-415F44C3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EA071-3DE6-2720-5C42-AF680CB7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0845F-320F-7680-B66E-B4DEE3C18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32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071BE9-A4EF-C683-8249-CF9AC6E04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D52C82-E5D6-4C08-4C6E-BF6E92B34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18AF6-8642-3401-6371-B2848A93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AE690-C5AB-DA5A-4FE4-55FC40BD1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B6E4D-575E-4946-7189-75985758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0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24062B-3547-3048-11A4-CBBCA0929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94B4A-926B-06C9-BAA3-4787FCE7A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C7845-3281-9D63-348B-BB2A77E61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3C79B-7178-4BCF-8995-B52D396BCACE}" type="datetimeFigureOut">
              <a:rPr lang="en-GB" smtClean="0"/>
              <a:t>21/05/2025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E84F-59CE-3E21-35F3-2CCEC1C94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4664E-5574-9A95-FF08-BF6A9CAAA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DA32D-DE87-4203-A966-80E00935D81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F12F4-AF6A-0D88-6D42-6D24AFCADDB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05946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ngley.org.uk/dingleys-promise-trainin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dingley.org.uk/resources-for-local-authoritie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ingley.org.uk/trainin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C28C7-4529-FA85-2C95-4A009503A8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Dingley’s Promise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59E31-DDA5-5D19-1664-69080E6C9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How to Sign Up</a:t>
            </a:r>
          </a:p>
        </p:txBody>
      </p:sp>
    </p:spTree>
    <p:extLst>
      <p:ext uri="{BB962C8B-B14F-4D97-AF65-F5344CB8AC3E}">
        <p14:creationId xmlns:p14="http://schemas.microsoft.com/office/powerpoint/2010/main" val="272636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9059-65D2-0881-3D0D-F945FBBFA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25" y="1375173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600" dirty="0">
                <a:solidFill>
                  <a:srgbClr val="FF0000"/>
                </a:solidFill>
              </a:rPr>
              <a:t>Dingley’s Promise Training </a:t>
            </a:r>
            <a:br>
              <a:rPr lang="en-GB" sz="5600" dirty="0">
                <a:solidFill>
                  <a:srgbClr val="FF0000"/>
                </a:solidFill>
              </a:rPr>
            </a:br>
            <a:endParaRPr lang="en-GB" sz="5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EC29A-99FD-3B59-8626-9F16C716B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 fontScale="92500" lnSpcReduction="20000"/>
          </a:bodyPr>
          <a:lstStyle/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Designed for Early Years Practitioners but some are useful for parents too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Free to anyone living/ working in North Yorkshire.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If a parent living outside of North Yorks can use a NYC setting/ school postcode to register.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hlinkClick r:id="rId3"/>
              </a:rPr>
              <a:t>Short Courses - Dingley's Promise</a:t>
            </a: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1050" dirty="0"/>
              <a:t>Introduction to Early Years Inclusive Practice</a:t>
            </a:r>
          </a:p>
          <a:p>
            <a:r>
              <a:rPr lang="en-GB" sz="1050" dirty="0"/>
              <a:t>Early Years SEND Transitions</a:t>
            </a:r>
          </a:p>
          <a:p>
            <a:r>
              <a:rPr lang="en-GB" sz="1050" dirty="0"/>
              <a:t>Behaviours that Challenge</a:t>
            </a:r>
          </a:p>
          <a:p>
            <a:r>
              <a:rPr lang="en-GB" sz="1050" dirty="0"/>
              <a:t>The Voice of the Child</a:t>
            </a:r>
          </a:p>
          <a:p>
            <a:r>
              <a:rPr lang="en-GB" sz="1050" dirty="0"/>
              <a:t>Having Difficult Conversations with Families</a:t>
            </a:r>
          </a:p>
          <a:p>
            <a:r>
              <a:rPr lang="en-GB" sz="1050" dirty="0"/>
              <a:t>Intersections within Early years</a:t>
            </a:r>
          </a:p>
          <a:p>
            <a:r>
              <a:rPr lang="en-GB" sz="1050" dirty="0"/>
              <a:t>Leadership and Management for Inclusion</a:t>
            </a: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hlinkClick r:id="rId4"/>
              </a:rPr>
              <a:t>Resources for Local Authorities - Dingley's Promise</a:t>
            </a: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We always ensure we signpost Your Family Toolkit and Solihull parenting</a:t>
            </a:r>
          </a:p>
          <a:p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B575CC-23F2-1B69-CC37-722E5D508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" y="90171"/>
            <a:ext cx="2514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60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094E-6E3B-1379-CC1F-E311D7B2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sign up to Dingley’s Promise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6FF9-371C-F187-B7DD-AB6E30269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Training - Dingley's Promise</a:t>
            </a:r>
            <a:endParaRPr lang="en-GB" dirty="0"/>
          </a:p>
          <a:p>
            <a:endParaRPr lang="en-GB" dirty="0"/>
          </a:p>
          <a:p>
            <a:r>
              <a:rPr lang="en-GB" dirty="0"/>
              <a:t>From the Menu: Click on Short Courses. You will then see this box. Click on Training Finder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4A844-ECCC-8168-B5C9-F365DE137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39" y="3844636"/>
            <a:ext cx="10698068" cy="19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17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59BFBB-F7A9-B671-743F-A9215281C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999" y="1654994"/>
            <a:ext cx="9665571" cy="452413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B13959-F511-8F75-B02E-14A925B51F92}"/>
              </a:ext>
            </a:extLst>
          </p:cNvPr>
          <p:cNvSpPr txBox="1"/>
          <p:nvPr/>
        </p:nvSpPr>
        <p:spPr>
          <a:xfrm>
            <a:off x="1117600" y="637309"/>
            <a:ext cx="928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will see this:</a:t>
            </a:r>
          </a:p>
          <a:p>
            <a:r>
              <a:rPr lang="en-GB" dirty="0"/>
              <a:t>Select North Yorkshire from the drop down box and click search </a:t>
            </a:r>
          </a:p>
        </p:txBody>
      </p:sp>
    </p:spTree>
    <p:extLst>
      <p:ext uri="{BB962C8B-B14F-4D97-AF65-F5344CB8AC3E}">
        <p14:creationId xmlns:p14="http://schemas.microsoft.com/office/powerpoint/2010/main" val="114891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97A2-E3A7-F939-E1F0-F848C006B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on the access these courses. You will then be able to sign up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D5B722-985C-E694-E9AD-DC38B634A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440" y="2267502"/>
            <a:ext cx="10355120" cy="3467584"/>
          </a:xfrm>
        </p:spPr>
      </p:pic>
    </p:spTree>
    <p:extLst>
      <p:ext uri="{BB962C8B-B14F-4D97-AF65-F5344CB8AC3E}">
        <p14:creationId xmlns:p14="http://schemas.microsoft.com/office/powerpoint/2010/main" val="178357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38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Dingley’s Promise </vt:lpstr>
      <vt:lpstr>Dingley’s Promise Training  </vt:lpstr>
      <vt:lpstr>How to sign up to Dingley’s Promise </vt:lpstr>
      <vt:lpstr>PowerPoint Presentation</vt:lpstr>
      <vt:lpstr>Click on the access these courses. You will then be able to sign up </vt:lpstr>
    </vt:vector>
  </TitlesOfParts>
  <Company>North Yorkshire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Lynne Kilford</dc:creator>
  <cp:lastModifiedBy>Lynne Kilford</cp:lastModifiedBy>
  <cp:revision>2</cp:revision>
  <dcterms:created xsi:type="dcterms:W3CDTF">2025-05-21T13:32:01Z</dcterms:created>
  <dcterms:modified xsi:type="dcterms:W3CDTF">2025-05-21T13:37:46Z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cdfc32-7be5-4b17-9f97-00453388bdd7_Enabled">
    <vt:lpwstr>true</vt:lpwstr>
  </property>
  <property fmtid="{D5CDD505-2E9C-101B-9397-08002B2CF9AE}" pid="3" name="MSIP_Label_3ecdfc32-7be5-4b17-9f97-00453388bdd7_SetDate">
    <vt:lpwstr>2025-05-21T13:33:45Z</vt:lpwstr>
  </property>
  <property fmtid="{D5CDD505-2E9C-101B-9397-08002B2CF9AE}" pid="4" name="MSIP_Label_3ecdfc32-7be5-4b17-9f97-00453388bdd7_Method">
    <vt:lpwstr>Standard</vt:lpwstr>
  </property>
  <property fmtid="{D5CDD505-2E9C-101B-9397-08002B2CF9AE}" pid="5" name="MSIP_Label_3ecdfc32-7be5-4b17-9f97-00453388bdd7_Name">
    <vt:lpwstr>OFFICIAL</vt:lpwstr>
  </property>
  <property fmtid="{D5CDD505-2E9C-101B-9397-08002B2CF9AE}" pid="6" name="MSIP_Label_3ecdfc32-7be5-4b17-9f97-00453388bdd7_SiteId">
    <vt:lpwstr>ad3d9c73-9830-44a1-b487-e1055441c70e</vt:lpwstr>
  </property>
  <property fmtid="{D5CDD505-2E9C-101B-9397-08002B2CF9AE}" pid="7" name="MSIP_Label_3ecdfc32-7be5-4b17-9f97-00453388bdd7_ActionId">
    <vt:lpwstr>71fae052-24c5-4b90-8dbd-4ee716b1c21a</vt:lpwstr>
  </property>
  <property fmtid="{D5CDD505-2E9C-101B-9397-08002B2CF9AE}" pid="8" name="MSIP_Label_3ecdfc32-7be5-4b17-9f97-00453388bdd7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OFFICIAL</vt:lpwstr>
  </property>
</Properties>
</file>