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56" r:id="rId2"/>
    <p:sldId id="420" r:id="rId3"/>
    <p:sldId id="421" r:id="rId4"/>
    <p:sldId id="422" r:id="rId5"/>
    <p:sldId id="423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3" d="100"/>
          <a:sy n="63" d="100"/>
        </p:scale>
        <p:origin x="80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B98E407-FBBD-4062-8154-A0D746DF3E3A}" type="datetimeFigureOut">
              <a:rPr lang="en-GB" smtClean="0"/>
              <a:t>17/06/2025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E35BD12-70B9-49B7-A8BA-71B64A7CB52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071025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We always promote Solihull Parenting</a:t>
            </a:r>
          </a:p>
          <a:p>
            <a:r>
              <a:rPr lang="en-GB" dirty="0"/>
              <a:t>Your Family Toolkit </a:t>
            </a:r>
          </a:p>
          <a:p>
            <a:endParaRPr lang="en-GB" dirty="0"/>
          </a:p>
          <a:p>
            <a:endParaRPr lang="en-GB" dirty="0"/>
          </a:p>
          <a:p>
            <a:r>
              <a:rPr lang="en-GB" dirty="0"/>
              <a:t>Training includes:</a:t>
            </a:r>
          </a:p>
          <a:p>
            <a:r>
              <a:rPr lang="en-GB" dirty="0"/>
              <a:t>Introduction to Early Years Inclusive Practice</a:t>
            </a:r>
          </a:p>
          <a:p>
            <a:r>
              <a:rPr lang="en-GB" dirty="0"/>
              <a:t>Early Years SEND Transitions</a:t>
            </a:r>
          </a:p>
          <a:p>
            <a:r>
              <a:rPr lang="en-GB" dirty="0"/>
              <a:t>Behaviours that Challenge</a:t>
            </a:r>
          </a:p>
          <a:p>
            <a:r>
              <a:rPr lang="en-GB" dirty="0"/>
              <a:t>The Voice of the Child</a:t>
            </a:r>
          </a:p>
          <a:p>
            <a:r>
              <a:rPr lang="en-GB" dirty="0"/>
              <a:t>Having Difficult Conversations with Families</a:t>
            </a:r>
          </a:p>
          <a:p>
            <a:r>
              <a:rPr lang="en-GB" dirty="0"/>
              <a:t>Intersections within Early years</a:t>
            </a:r>
          </a:p>
          <a:p>
            <a:r>
              <a:rPr lang="en-GB" dirty="0"/>
              <a:t>Leadership and Management for Inclusion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A98916-C8AE-48CB-ADF5-C80093B1345B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865524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297CC4-2E07-50EB-09F4-19576865E4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6163903-A86C-DCFE-72A1-AF17301B0BB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E3FEA8-CE61-D931-9D40-F5F216E36D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53C79B-7178-4BCF-8995-B52D396BCACE}" type="datetimeFigureOut">
              <a:rPr lang="en-GB" smtClean="0"/>
              <a:t>17/06/2025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ACEC50-3088-2893-6622-2F39D932C7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5A02C4-CC34-4120-2FFF-75FEE22594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DA32D-DE87-4203-A966-80E00935D81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454067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42F228-5C08-E094-9343-1258A13FAB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6FDCEF-7D0B-FA3C-E4D7-F9A25F8DE8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669E03-8EAF-25F8-B3A3-975D2AA301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53C79B-7178-4BCF-8995-B52D396BCACE}" type="datetimeFigureOut">
              <a:rPr lang="en-GB" smtClean="0"/>
              <a:t>17/06/2025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6DF6A8-0205-3C88-DCAB-264F061F1E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19C98A-DE70-A999-1DE1-8799339105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DA32D-DE87-4203-A966-80E00935D81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133075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729136-7CC0-2AEA-D27F-76D9F2FEAB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E5E25B7-1835-BAF3-A373-690D92AE5D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D7F2F1-4839-5253-C813-633247B6B0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53C79B-7178-4BCF-8995-B52D396BCACE}" type="datetimeFigureOut">
              <a:rPr lang="en-GB" smtClean="0"/>
              <a:t>17/06/2025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77EBC7-109C-7913-DFF8-B24699BD86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B04BA6-1225-4349-BA01-1490F6ED6D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DA32D-DE87-4203-A966-80E00935D81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986608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2864B5-0622-DE73-9735-E2D0769897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435ECA-C0F6-1311-EDC9-33F0AC675C8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AF2993D-35D8-3492-A840-7C152191352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F3AB4B3-4D39-BB49-0F5B-4A16478EB0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53C79B-7178-4BCF-8995-B52D396BCACE}" type="datetimeFigureOut">
              <a:rPr lang="en-GB" smtClean="0"/>
              <a:t>17/06/2025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7324B88-9373-3981-3AB4-A71C929B47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69841FD-AA46-3598-3642-DD8AC75B80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DA32D-DE87-4203-A966-80E00935D81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71749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83F0FA-956D-BCFB-6DB2-C28D4B73FF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177B16-ADFB-93D0-E108-6A9EE28488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5E55EE5-75B9-81BE-2D0A-9C59E73CDDF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2C4C782-7654-128B-4A3C-68B428CE49F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D57A1E6-896C-C5E3-C548-CED88FC8430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9A6BC3C-A91E-ADD6-7F45-CE7EACAE3D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53C79B-7178-4BCF-8995-B52D396BCACE}" type="datetimeFigureOut">
              <a:rPr lang="en-GB" smtClean="0"/>
              <a:t>17/06/2025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07987E5-BC1E-2F9C-38E0-9AF6C7D16E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7C54EF6-56C9-FE44-956B-04A221DFB3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DA32D-DE87-4203-A966-80E00935D81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002955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7FD284-5395-3DD1-1E8F-4DD6230653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1E58B8C-74E4-BA8B-769C-81C0B75B15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53C79B-7178-4BCF-8995-B52D396BCACE}" type="datetimeFigureOut">
              <a:rPr lang="en-GB" smtClean="0"/>
              <a:t>17/06/2025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EF5084C-AEE5-70A9-7FA9-A63487342C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3FB3DEA-B419-6F54-9CC5-50C7396F64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DA32D-DE87-4203-A966-80E00935D81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738126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7422B28-769D-DCFC-314D-937BFA7D22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53C79B-7178-4BCF-8995-B52D396BCACE}" type="datetimeFigureOut">
              <a:rPr lang="en-GB" smtClean="0"/>
              <a:t>17/06/2025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97DDF18-581A-F4F9-3E18-13AA90B7D1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9546C30-28C5-CBDB-5981-B25AC8AA6B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DA32D-DE87-4203-A966-80E00935D81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443154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C01EE8-D750-09D5-3BFC-69B8D5A9DE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8F618D-593F-9ACD-88C5-9CAF43E68F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5517F8-DD8B-FA31-A745-AF752409CD9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C3F2D50-DE80-329B-8442-B642169E1C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53C79B-7178-4BCF-8995-B52D396BCACE}" type="datetimeFigureOut">
              <a:rPr lang="en-GB" smtClean="0"/>
              <a:t>17/06/2025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673C4BA-676C-5BB6-AFAD-A4BCB9EACC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13A6A00-AF8C-6D04-D0B6-FA66963F96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DA32D-DE87-4203-A966-80E00935D81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10356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DAD45A-6661-46DD-B403-2B8B64B0A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E730DFE-9572-BE5D-1B75-191EDFFF1FA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7991D2-CC18-2188-40D2-BB20290549D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FAAB8E5-12D5-5108-68CB-B5782496F0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53C79B-7178-4BCF-8995-B52D396BCACE}" type="datetimeFigureOut">
              <a:rPr lang="en-GB" smtClean="0"/>
              <a:t>17/06/2025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36F2048-BE88-38AF-816F-A80ED15F80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32B066-BEF2-B719-CD8F-457567E90B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DA32D-DE87-4203-A966-80E00935D81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31609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4BA155-0874-3059-DC12-5A72C1B2A2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55FF97D-1526-91B3-C9CC-4C9CA89DDAA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C20E04-9331-9885-99A8-415F44C34C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53C79B-7178-4BCF-8995-B52D396BCACE}" type="datetimeFigureOut">
              <a:rPr lang="en-GB" smtClean="0"/>
              <a:t>17/06/2025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6EA071-3DE6-2720-5C42-AF680CB772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D0845F-320F-7680-B66E-B4DEE3C18B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DA32D-DE87-4203-A966-80E00935D81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193297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6071BE9-A4EF-C683-8249-CF9AC6E0445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4D52C82-E5D6-4C08-4C6E-BF6E92B3470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A18AF6-8642-3401-6371-B2848A936D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53C79B-7178-4BCF-8995-B52D396BCACE}" type="datetimeFigureOut">
              <a:rPr lang="en-GB" smtClean="0"/>
              <a:t>17/06/2025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4AE690-C5AB-DA5A-4FE4-55FC40BD13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0B6E4D-575E-4946-7189-7598575881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DA32D-DE87-4203-A966-80E00935D81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381076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A24062B-3547-3048-11A4-CBBCA0929D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4194B4A-926B-06C9-BAA3-4787FCE7A18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8C7845-3281-9D63-348B-BB2A77E61C7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453C79B-7178-4BCF-8995-B52D396BCACE}" type="datetimeFigureOut">
              <a:rPr lang="en-GB" smtClean="0"/>
              <a:t>17/06/2025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D3E84F-59CE-3E21-35F3-2CCEC1C941E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D4664E-5574-9A95-FF08-BF6A9CAAA67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62DA32D-DE87-4203-A966-80E00935D81E}" type="slidenum">
              <a:rPr lang="en-GB" smtClean="0"/>
              <a:t>‹#›</a:t>
            </a:fld>
            <a:endParaRPr lang="en-GB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9BF12F4-AF6A-0D88-6D42-6D24AFCADDBC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ftr"/>
              </p:ext>
            </p:extLst>
          </p:nvPr>
        </p:nvSpPr>
        <p:spPr>
          <a:xfrm>
            <a:off x="5865813" y="6642100"/>
            <a:ext cx="488950" cy="15240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GB" sz="100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OFFICIAL</a:t>
            </a:r>
          </a:p>
        </p:txBody>
      </p:sp>
    </p:spTree>
    <p:extLst>
      <p:ext uri="{BB962C8B-B14F-4D97-AF65-F5344CB8AC3E}">
        <p14:creationId xmlns:p14="http://schemas.microsoft.com/office/powerpoint/2010/main" val="40594653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dingley.org.uk/dingleys-promise-training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png"/><Relationship Id="rId4" Type="http://schemas.openxmlformats.org/officeDocument/2006/relationships/hyperlink" Target="https://dingley.org.uk/resources-for-local-authorities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dingley.org.uk/training/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1C28C7-4529-FA85-2C95-4A009503A8E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Dingley’s Promise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CF59E31-DDA5-5D19-1664-69080E6C9DE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/>
              <a:t>How to Sign Up</a:t>
            </a:r>
          </a:p>
        </p:txBody>
      </p:sp>
    </p:spTree>
    <p:extLst>
      <p:ext uri="{BB962C8B-B14F-4D97-AF65-F5344CB8AC3E}">
        <p14:creationId xmlns:p14="http://schemas.microsoft.com/office/powerpoint/2010/main" val="27263603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659059-65D2-0881-3D0D-F945FBBFA2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3425" y="1375173"/>
            <a:ext cx="3651101" cy="4270963"/>
          </a:xfrm>
        </p:spPr>
        <p:txBody>
          <a:bodyPr anchor="ctr">
            <a:normAutofit/>
          </a:bodyPr>
          <a:lstStyle/>
          <a:p>
            <a:pPr algn="ctr"/>
            <a:r>
              <a:rPr lang="en-GB" sz="5600" dirty="0">
                <a:solidFill>
                  <a:srgbClr val="FF0000"/>
                </a:solidFill>
              </a:rPr>
              <a:t>Dingley’s Promise Training </a:t>
            </a:r>
            <a:br>
              <a:rPr lang="en-GB" sz="5600" dirty="0">
                <a:solidFill>
                  <a:srgbClr val="FF0000"/>
                </a:solidFill>
              </a:rPr>
            </a:br>
            <a:endParaRPr lang="en-GB" sz="5600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1EC29A-99FD-3B59-8626-9F16C716B1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97233" y="518400"/>
            <a:ext cx="4771607" cy="5837949"/>
          </a:xfrm>
        </p:spPr>
        <p:txBody>
          <a:bodyPr anchor="ctr">
            <a:normAutofit fontScale="92500" lnSpcReduction="20000"/>
          </a:bodyPr>
          <a:lstStyle/>
          <a:p>
            <a:r>
              <a:rPr lang="en-GB" sz="2000" dirty="0">
                <a:solidFill>
                  <a:schemeClr val="tx1">
                    <a:alpha val="80000"/>
                  </a:schemeClr>
                </a:solidFill>
              </a:rPr>
              <a:t>Designed for Early Years Practitioners but some are useful for parents too</a:t>
            </a:r>
          </a:p>
          <a:p>
            <a:r>
              <a:rPr lang="en-GB" sz="2000" dirty="0">
                <a:solidFill>
                  <a:schemeClr val="tx1">
                    <a:alpha val="80000"/>
                  </a:schemeClr>
                </a:solidFill>
              </a:rPr>
              <a:t>Free to anyone living/ working in North Yorkshire. </a:t>
            </a:r>
          </a:p>
          <a:p>
            <a:r>
              <a:rPr lang="en-GB" sz="2000" dirty="0">
                <a:solidFill>
                  <a:schemeClr val="tx1">
                    <a:alpha val="80000"/>
                  </a:schemeClr>
                </a:solidFill>
              </a:rPr>
              <a:t>If a parent living outside of North Yorks can use a NYC setting/ school postcode to register. </a:t>
            </a:r>
          </a:p>
          <a:p>
            <a:r>
              <a:rPr lang="en-GB" sz="2000" dirty="0">
                <a:solidFill>
                  <a:schemeClr val="tx1">
                    <a:alpha val="80000"/>
                  </a:schemeClr>
                </a:solidFill>
                <a:hlinkClick r:id="rId3"/>
              </a:rPr>
              <a:t>Short Courses - Dingley's Promise</a:t>
            </a:r>
            <a:endParaRPr lang="en-GB" sz="2000" dirty="0">
              <a:solidFill>
                <a:schemeClr val="tx1">
                  <a:alpha val="80000"/>
                </a:schemeClr>
              </a:solidFill>
            </a:endParaRPr>
          </a:p>
          <a:p>
            <a:r>
              <a:rPr lang="en-GB" sz="1050" dirty="0"/>
              <a:t>Introduction to Early Years Inclusive Practice</a:t>
            </a:r>
          </a:p>
          <a:p>
            <a:r>
              <a:rPr lang="en-GB" sz="1050" dirty="0"/>
              <a:t>Early Years SEND Transitions</a:t>
            </a:r>
          </a:p>
          <a:p>
            <a:r>
              <a:rPr lang="en-GB" sz="1050" dirty="0"/>
              <a:t>Behaviours that Challenge</a:t>
            </a:r>
          </a:p>
          <a:p>
            <a:r>
              <a:rPr lang="en-GB" sz="1050" dirty="0"/>
              <a:t>The Voice of the Child</a:t>
            </a:r>
          </a:p>
          <a:p>
            <a:r>
              <a:rPr lang="en-GB" sz="1050" dirty="0"/>
              <a:t>Having Difficult Conversations with Families</a:t>
            </a:r>
          </a:p>
          <a:p>
            <a:r>
              <a:rPr lang="en-GB" sz="1050" dirty="0"/>
              <a:t>Intersections within Early years</a:t>
            </a:r>
          </a:p>
          <a:p>
            <a:r>
              <a:rPr lang="en-GB" sz="1050" dirty="0"/>
              <a:t>Leadership and Management for Inclusion</a:t>
            </a:r>
            <a:endParaRPr lang="en-GB" sz="2000" dirty="0">
              <a:solidFill>
                <a:schemeClr val="tx1">
                  <a:alpha val="80000"/>
                </a:schemeClr>
              </a:solidFill>
            </a:endParaRPr>
          </a:p>
          <a:p>
            <a:endParaRPr lang="en-GB" sz="2000" dirty="0">
              <a:solidFill>
                <a:schemeClr val="tx1">
                  <a:alpha val="80000"/>
                </a:schemeClr>
              </a:solidFill>
            </a:endParaRPr>
          </a:p>
          <a:p>
            <a:r>
              <a:rPr lang="en-GB" sz="2000" dirty="0">
                <a:solidFill>
                  <a:schemeClr val="tx1">
                    <a:alpha val="80000"/>
                  </a:schemeClr>
                </a:solidFill>
                <a:hlinkClick r:id="rId4"/>
              </a:rPr>
              <a:t>Resources for Local Authorities - Dingley's Promise</a:t>
            </a:r>
            <a:endParaRPr lang="en-GB" sz="2000" dirty="0">
              <a:solidFill>
                <a:schemeClr val="tx1">
                  <a:alpha val="80000"/>
                </a:schemeClr>
              </a:solidFill>
            </a:endParaRPr>
          </a:p>
          <a:p>
            <a:endParaRPr lang="en-GB" sz="2000" dirty="0">
              <a:solidFill>
                <a:schemeClr val="tx1">
                  <a:alpha val="80000"/>
                </a:schemeClr>
              </a:solidFill>
            </a:endParaRPr>
          </a:p>
          <a:p>
            <a:r>
              <a:rPr lang="en-GB" sz="2000" dirty="0">
                <a:solidFill>
                  <a:schemeClr val="tx1">
                    <a:alpha val="80000"/>
                  </a:schemeClr>
                </a:solidFill>
              </a:rPr>
              <a:t>We always ensure we signpost Your Family Toolkit and Solihull parenting</a:t>
            </a:r>
          </a:p>
          <a:p>
            <a:endParaRPr lang="en-GB" sz="2000" dirty="0">
              <a:solidFill>
                <a:schemeClr val="tx1">
                  <a:alpha val="80000"/>
                </a:schemeClr>
              </a:solidFill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15B575CC-23F2-1B69-CC37-722E5D508F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116" y="90171"/>
            <a:ext cx="2514600" cy="942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66601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32094E-6E3B-1379-CC1F-E311D7B2A0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How to sign up to Dingley’s Promise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BA6FF9-371C-F187-B7DD-AB6E302691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>
                <a:hlinkClick r:id="rId2"/>
              </a:rPr>
              <a:t>Training - Dingley's Promise</a:t>
            </a:r>
            <a:endParaRPr lang="en-GB" dirty="0"/>
          </a:p>
          <a:p>
            <a:endParaRPr lang="en-GB" dirty="0"/>
          </a:p>
          <a:p>
            <a:r>
              <a:rPr lang="en-GB" dirty="0"/>
              <a:t>From the Menu: Click on Short Courses. You will then see this box. Click on Training Finder</a:t>
            </a:r>
          </a:p>
          <a:p>
            <a:endParaRPr lang="en-GB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CF4A844-ECCC-8168-B5C9-F365DE1376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0639" y="3844636"/>
            <a:ext cx="10698068" cy="1943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12170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859BFBB-F7A9-B671-743F-A9215281CE3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15999" y="1654994"/>
            <a:ext cx="9665571" cy="4524134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4B13959-F511-8F75-B02E-14A925B51F92}"/>
              </a:ext>
            </a:extLst>
          </p:cNvPr>
          <p:cNvSpPr txBox="1"/>
          <p:nvPr/>
        </p:nvSpPr>
        <p:spPr>
          <a:xfrm>
            <a:off x="1117600" y="637309"/>
            <a:ext cx="92825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You will see this:</a:t>
            </a:r>
          </a:p>
          <a:p>
            <a:r>
              <a:rPr lang="en-GB" dirty="0"/>
              <a:t>Select North Yorkshire from the drop down box and click search </a:t>
            </a:r>
          </a:p>
        </p:txBody>
      </p:sp>
    </p:spTree>
    <p:extLst>
      <p:ext uri="{BB962C8B-B14F-4D97-AF65-F5344CB8AC3E}">
        <p14:creationId xmlns:p14="http://schemas.microsoft.com/office/powerpoint/2010/main" val="11489188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4F97A2-E3A7-F939-E1F0-F848C006BE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Click on the access these courses. You will then be able to sign up 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2D5B722-985C-E694-E9AD-DC38B634AAD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18440" y="2267502"/>
            <a:ext cx="10355120" cy="3467584"/>
          </a:xfrm>
        </p:spPr>
      </p:pic>
    </p:spTree>
    <p:extLst>
      <p:ext uri="{BB962C8B-B14F-4D97-AF65-F5344CB8AC3E}">
        <p14:creationId xmlns:p14="http://schemas.microsoft.com/office/powerpoint/2010/main" val="178357199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Dingley's How to sign up</Template>
  <TotalTime>0</TotalTime>
  <Words>212</Words>
  <Application>Microsoft Office PowerPoint</Application>
  <PresentationFormat>Widescreen</PresentationFormat>
  <Paragraphs>38</Paragraphs>
  <Slides>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Aptos</vt:lpstr>
      <vt:lpstr>Aptos Display</vt:lpstr>
      <vt:lpstr>Arial</vt:lpstr>
      <vt:lpstr>Calibri</vt:lpstr>
      <vt:lpstr>Office Theme</vt:lpstr>
      <vt:lpstr>Dingley’s Promise </vt:lpstr>
      <vt:lpstr>Dingley’s Promise Training  </vt:lpstr>
      <vt:lpstr>How to sign up to Dingley’s Promise </vt:lpstr>
      <vt:lpstr>PowerPoint Presentation</vt:lpstr>
      <vt:lpstr>Click on the access these courses. You will then be able to sign up </vt:lpstr>
    </vt:vector>
  </TitlesOfParts>
  <Company>North Yorkshire Council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Lynne Kilford</dc:creator>
  <cp:lastModifiedBy>Lynne Kilford</cp:lastModifiedBy>
  <cp:revision>1</cp:revision>
  <dcterms:created xsi:type="dcterms:W3CDTF">2025-06-17T10:34:54Z</dcterms:created>
  <dcterms:modified xsi:type="dcterms:W3CDTF">2025-06-17T10:35:12Z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3ecdfc32-7be5-4b17-9f97-00453388bdd7_Enabled">
    <vt:lpwstr>true</vt:lpwstr>
  </property>
  <property fmtid="{D5CDD505-2E9C-101B-9397-08002B2CF9AE}" pid="3" name="MSIP_Label_3ecdfc32-7be5-4b17-9f97-00453388bdd7_SetDate">
    <vt:lpwstr>2025-05-21T13:33:45Z</vt:lpwstr>
  </property>
  <property fmtid="{D5CDD505-2E9C-101B-9397-08002B2CF9AE}" pid="4" name="MSIP_Label_3ecdfc32-7be5-4b17-9f97-00453388bdd7_Method">
    <vt:lpwstr>Standard</vt:lpwstr>
  </property>
  <property fmtid="{D5CDD505-2E9C-101B-9397-08002B2CF9AE}" pid="5" name="MSIP_Label_3ecdfc32-7be5-4b17-9f97-00453388bdd7_Name">
    <vt:lpwstr>OFFICIAL</vt:lpwstr>
  </property>
  <property fmtid="{D5CDD505-2E9C-101B-9397-08002B2CF9AE}" pid="6" name="MSIP_Label_3ecdfc32-7be5-4b17-9f97-00453388bdd7_SiteId">
    <vt:lpwstr>ad3d9c73-9830-44a1-b487-e1055441c70e</vt:lpwstr>
  </property>
  <property fmtid="{D5CDD505-2E9C-101B-9397-08002B2CF9AE}" pid="7" name="MSIP_Label_3ecdfc32-7be5-4b17-9f97-00453388bdd7_ActionId">
    <vt:lpwstr>71fae052-24c5-4b90-8dbd-4ee716b1c21a</vt:lpwstr>
  </property>
  <property fmtid="{D5CDD505-2E9C-101B-9397-08002B2CF9AE}" pid="8" name="MSIP_Label_3ecdfc32-7be5-4b17-9f97-00453388bdd7_ContentBits">
    <vt:lpwstr>2</vt:lpwstr>
  </property>
  <property fmtid="{D5CDD505-2E9C-101B-9397-08002B2CF9AE}" pid="9" name="ClassificationContentMarkingFooterLocations">
    <vt:lpwstr>Office Theme:8</vt:lpwstr>
  </property>
  <property fmtid="{D5CDD505-2E9C-101B-9397-08002B2CF9AE}" pid="10" name="ClassificationContentMarkingFooterText">
    <vt:lpwstr>OFFICIAL</vt:lpwstr>
  </property>
</Properties>
</file>